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7" r:id="rId4"/>
    <p:sldMasterId id="2147483689" r:id="rId5"/>
  </p:sldMasterIdLst>
  <p:sldIdLst>
    <p:sldId id="256" r:id="rId6"/>
    <p:sldId id="385" r:id="rId7"/>
    <p:sldId id="512" r:id="rId8"/>
    <p:sldId id="514" r:id="rId9"/>
    <p:sldId id="521" r:id="rId10"/>
    <p:sldId id="522" r:id="rId11"/>
    <p:sldId id="523" r:id="rId12"/>
    <p:sldId id="402" r:id="rId13"/>
    <p:sldId id="419" r:id="rId14"/>
    <p:sldId id="433" r:id="rId15"/>
    <p:sldId id="261"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8" autoAdjust="0"/>
    <p:restoredTop sz="94660"/>
  </p:normalViewPr>
  <p:slideViewPr>
    <p:cSldViewPr snapToGrid="0">
      <p:cViewPr varScale="1">
        <p:scale>
          <a:sx n="73" d="100"/>
          <a:sy n="73" d="100"/>
        </p:scale>
        <p:origin x="56" y="4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Misdemeanors</c:v>
                </c:pt>
              </c:strCache>
            </c:strRef>
          </c:tx>
          <c:spPr>
            <a:ln w="31750" cap="rnd">
              <a:solidFill>
                <a:srgbClr val="FF0000"/>
              </a:solidFill>
              <a:round/>
            </a:ln>
            <a:effectLst/>
          </c:spPr>
          <c:marker>
            <c:symbol val="circle"/>
            <c:size val="17"/>
            <c:spPr>
              <a:solidFill>
                <a:schemeClr val="accent1"/>
              </a:solidFill>
              <a:ln>
                <a:noFill/>
              </a:ln>
              <a:effectLst/>
            </c:spPr>
          </c:marker>
          <c:dLbls>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Sheet1!$A$2:$A$27</c:f>
              <c:numCache>
                <c:formatCode>General</c:formatCode>
                <c:ptCount val="26"/>
                <c:pt idx="0">
                  <c:v>93</c:v>
                </c:pt>
                <c:pt idx="1">
                  <c:v>94</c:v>
                </c:pt>
                <c:pt idx="2">
                  <c:v>95</c:v>
                </c:pt>
                <c:pt idx="3">
                  <c:v>96</c:v>
                </c:pt>
                <c:pt idx="4">
                  <c:v>97</c:v>
                </c:pt>
                <c:pt idx="5">
                  <c:v>98</c:v>
                </c:pt>
                <c:pt idx="6">
                  <c:v>99</c:v>
                </c:pt>
                <c:pt idx="7">
                  <c:v>0</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pt idx="22">
                  <c:v>15</c:v>
                </c:pt>
                <c:pt idx="23">
                  <c:v>16</c:v>
                </c:pt>
                <c:pt idx="24">
                  <c:v>17</c:v>
                </c:pt>
                <c:pt idx="25">
                  <c:v>18</c:v>
                </c:pt>
              </c:numCache>
            </c:numRef>
          </c:cat>
          <c:val>
            <c:numRef>
              <c:f>Sheet1!$B$2:$B$27</c:f>
              <c:numCache>
                <c:formatCode>General</c:formatCode>
                <c:ptCount val="26"/>
                <c:pt idx="0">
                  <c:v>1</c:v>
                </c:pt>
                <c:pt idx="1">
                  <c:v>6</c:v>
                </c:pt>
                <c:pt idx="2">
                  <c:v>50</c:v>
                </c:pt>
                <c:pt idx="3">
                  <c:v>67</c:v>
                </c:pt>
                <c:pt idx="4">
                  <c:v>101</c:v>
                </c:pt>
                <c:pt idx="5">
                  <c:v>372</c:v>
                </c:pt>
                <c:pt idx="6">
                  <c:v>577</c:v>
                </c:pt>
                <c:pt idx="7">
                  <c:v>688</c:v>
                </c:pt>
                <c:pt idx="8">
                  <c:v>898</c:v>
                </c:pt>
                <c:pt idx="9">
                  <c:v>990</c:v>
                </c:pt>
                <c:pt idx="10">
                  <c:v>1229</c:v>
                </c:pt>
                <c:pt idx="11">
                  <c:v>921</c:v>
                </c:pt>
                <c:pt idx="12">
                  <c:v>573</c:v>
                </c:pt>
                <c:pt idx="13">
                  <c:v>485</c:v>
                </c:pt>
                <c:pt idx="14">
                  <c:v>443</c:v>
                </c:pt>
                <c:pt idx="15">
                  <c:v>508</c:v>
                </c:pt>
                <c:pt idx="16">
                  <c:v>310</c:v>
                </c:pt>
                <c:pt idx="17">
                  <c:v>194</c:v>
                </c:pt>
                <c:pt idx="18">
                  <c:v>125</c:v>
                </c:pt>
                <c:pt idx="19">
                  <c:v>164</c:v>
                </c:pt>
                <c:pt idx="20">
                  <c:v>157</c:v>
                </c:pt>
                <c:pt idx="21">
                  <c:v>67</c:v>
                </c:pt>
                <c:pt idx="22">
                  <c:v>51</c:v>
                </c:pt>
                <c:pt idx="23">
                  <c:v>66</c:v>
                </c:pt>
                <c:pt idx="24">
                  <c:v>35</c:v>
                </c:pt>
                <c:pt idx="25">
                  <c:v>21</c:v>
                </c:pt>
              </c:numCache>
            </c:numRef>
          </c:val>
          <c:smooth val="0"/>
          <c:extLst>
            <c:ext xmlns:c16="http://schemas.microsoft.com/office/drawing/2014/chart" uri="{C3380CC4-5D6E-409C-BE32-E72D297353CC}">
              <c16:uniqueId val="{00000000-FF29-4549-AC04-03C17295048B}"/>
            </c:ext>
          </c:extLst>
        </c:ser>
        <c:ser>
          <c:idx val="1"/>
          <c:order val="1"/>
          <c:tx>
            <c:strRef>
              <c:f>Sheet1!$C$1</c:f>
              <c:strCache>
                <c:ptCount val="1"/>
                <c:pt idx="0">
                  <c:v>Felonies</c:v>
                </c:pt>
              </c:strCache>
            </c:strRef>
          </c:tx>
          <c:spPr>
            <a:ln w="31750" cap="rnd">
              <a:solidFill>
                <a:schemeClr val="bg2"/>
              </a:solidFill>
              <a:round/>
            </a:ln>
            <a:effectLst/>
          </c:spPr>
          <c:marker>
            <c:symbol val="circle"/>
            <c:size val="17"/>
            <c:spPr>
              <a:solidFill>
                <a:schemeClr val="accent2"/>
              </a:solidFill>
              <a:ln>
                <a:noFill/>
              </a:ln>
              <a:effectLst/>
            </c:spPr>
          </c:marker>
          <c:dLbls>
            <c:spPr>
              <a:solidFill>
                <a:schemeClr val="bg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Sheet1!$A$2:$A$27</c:f>
              <c:numCache>
                <c:formatCode>General</c:formatCode>
                <c:ptCount val="26"/>
                <c:pt idx="0">
                  <c:v>93</c:v>
                </c:pt>
                <c:pt idx="1">
                  <c:v>94</c:v>
                </c:pt>
                <c:pt idx="2">
                  <c:v>95</c:v>
                </c:pt>
                <c:pt idx="3">
                  <c:v>96</c:v>
                </c:pt>
                <c:pt idx="4">
                  <c:v>97</c:v>
                </c:pt>
                <c:pt idx="5">
                  <c:v>98</c:v>
                </c:pt>
                <c:pt idx="6">
                  <c:v>99</c:v>
                </c:pt>
                <c:pt idx="7">
                  <c:v>0</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pt idx="22">
                  <c:v>15</c:v>
                </c:pt>
                <c:pt idx="23">
                  <c:v>16</c:v>
                </c:pt>
                <c:pt idx="24">
                  <c:v>17</c:v>
                </c:pt>
                <c:pt idx="25">
                  <c:v>18</c:v>
                </c:pt>
              </c:numCache>
            </c:numRef>
          </c:cat>
          <c:val>
            <c:numRef>
              <c:f>Sheet1!$C$2:$C$27</c:f>
              <c:numCache>
                <c:formatCode>General</c:formatCode>
                <c:ptCount val="26"/>
                <c:pt idx="0">
                  <c:v>1</c:v>
                </c:pt>
                <c:pt idx="1">
                  <c:v>3</c:v>
                </c:pt>
                <c:pt idx="2">
                  <c:v>10</c:v>
                </c:pt>
                <c:pt idx="3">
                  <c:v>5</c:v>
                </c:pt>
                <c:pt idx="4">
                  <c:v>6</c:v>
                </c:pt>
                <c:pt idx="5">
                  <c:v>47</c:v>
                </c:pt>
                <c:pt idx="6">
                  <c:v>68</c:v>
                </c:pt>
                <c:pt idx="7">
                  <c:v>59</c:v>
                </c:pt>
                <c:pt idx="8">
                  <c:v>106</c:v>
                </c:pt>
                <c:pt idx="9">
                  <c:v>83</c:v>
                </c:pt>
                <c:pt idx="10">
                  <c:v>116</c:v>
                </c:pt>
                <c:pt idx="11">
                  <c:v>203</c:v>
                </c:pt>
                <c:pt idx="12">
                  <c:v>123</c:v>
                </c:pt>
                <c:pt idx="13">
                  <c:v>142</c:v>
                </c:pt>
                <c:pt idx="14">
                  <c:v>80</c:v>
                </c:pt>
                <c:pt idx="15">
                  <c:v>67</c:v>
                </c:pt>
                <c:pt idx="16">
                  <c:v>74</c:v>
                </c:pt>
                <c:pt idx="17">
                  <c:v>88</c:v>
                </c:pt>
                <c:pt idx="18">
                  <c:v>73</c:v>
                </c:pt>
                <c:pt idx="19">
                  <c:v>77</c:v>
                </c:pt>
                <c:pt idx="20">
                  <c:v>97</c:v>
                </c:pt>
                <c:pt idx="21">
                  <c:v>94</c:v>
                </c:pt>
                <c:pt idx="22">
                  <c:v>73</c:v>
                </c:pt>
                <c:pt idx="23">
                  <c:v>115</c:v>
                </c:pt>
                <c:pt idx="24">
                  <c:v>80</c:v>
                </c:pt>
                <c:pt idx="25">
                  <c:v>48</c:v>
                </c:pt>
              </c:numCache>
            </c:numRef>
          </c:val>
          <c:smooth val="0"/>
          <c:extLst>
            <c:ext xmlns:c16="http://schemas.microsoft.com/office/drawing/2014/chart" uri="{C3380CC4-5D6E-409C-BE32-E72D297353CC}">
              <c16:uniqueId val="{00000001-FF29-4549-AC04-03C17295048B}"/>
            </c:ext>
          </c:extLst>
        </c:ser>
        <c:dLbls>
          <c:showLegendKey val="0"/>
          <c:showVal val="1"/>
          <c:showCatName val="0"/>
          <c:showSerName val="0"/>
          <c:showPercent val="0"/>
          <c:showBubbleSize val="0"/>
        </c:dLbls>
        <c:marker val="1"/>
        <c:smooth val="0"/>
        <c:axId val="285057344"/>
        <c:axId val="285057736"/>
      </c:lineChart>
      <c:catAx>
        <c:axId val="2850573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85057736"/>
        <c:crosses val="autoZero"/>
        <c:auto val="1"/>
        <c:lblAlgn val="ctr"/>
        <c:lblOffset val="100"/>
        <c:noMultiLvlLbl val="0"/>
      </c:catAx>
      <c:valAx>
        <c:axId val="285057736"/>
        <c:scaling>
          <c:orientation val="minMax"/>
        </c:scaling>
        <c:delete val="1"/>
        <c:axPos val="l"/>
        <c:majorGridlines>
          <c:spPr>
            <a:ln w="12700"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one"/>
        <c:crossAx val="285057344"/>
        <c:crosses val="autoZero"/>
        <c:crossBetween val="between"/>
      </c:valAx>
      <c:spPr>
        <a:solidFill>
          <a:schemeClr val="accent5">
            <a:lumMod val="60000"/>
            <a:lumOff val="40000"/>
          </a:schemeClr>
        </a:solid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Comparative</a:t>
            </a:r>
            <a:r>
              <a:rPr lang="en-US" baseline="0" dirty="0"/>
              <a:t> Analysis School Filings and Graduation Rates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Sheet1!$B$1</c:f>
              <c:strCache>
                <c:ptCount val="1"/>
                <c:pt idx="0">
                  <c:v>Column1</c:v>
                </c:pt>
              </c:strCache>
            </c:strRef>
          </c:tx>
          <c:spPr>
            <a:solidFill>
              <a:schemeClr val="accent1"/>
            </a:solidFill>
            <a:ln>
              <a:noFill/>
            </a:ln>
            <a:effectLst/>
          </c:spPr>
          <c:cat>
            <c:numRef>
              <c:f>Sheet1!$A$2:$A$18</c:f>
              <c:numCache>
                <c:formatCode>General</c:formatCode>
                <c:ptCount val="17"/>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numCache>
            </c:numRef>
          </c:cat>
          <c:val>
            <c:numRef>
              <c:f>Sheet1!$B$2:$B$18</c:f>
              <c:numCache>
                <c:formatCode>General</c:formatCode>
                <c:ptCount val="17"/>
              </c:numCache>
            </c:numRef>
          </c:val>
          <c:extLst>
            <c:ext xmlns:c16="http://schemas.microsoft.com/office/drawing/2014/chart" uri="{C3380CC4-5D6E-409C-BE32-E72D297353CC}">
              <c16:uniqueId val="{00000000-E8A8-43AA-A0C7-A9D02FEDCF33}"/>
            </c:ext>
          </c:extLst>
        </c:ser>
        <c:ser>
          <c:idx val="1"/>
          <c:order val="1"/>
          <c:tx>
            <c:strRef>
              <c:f>Sheet1!$C$1</c:f>
              <c:strCache>
                <c:ptCount val="1"/>
                <c:pt idx="0">
                  <c:v>School Filings</c:v>
                </c:pt>
              </c:strCache>
            </c:strRef>
          </c:tx>
          <c:spPr>
            <a:solidFill>
              <a:schemeClr val="accent2"/>
            </a:solidFill>
            <a:ln>
              <a:noFill/>
            </a:ln>
            <a:effectLst/>
          </c:spPr>
          <c:cat>
            <c:numRef>
              <c:f>Sheet1!$A$2:$A$18</c:f>
              <c:numCache>
                <c:formatCode>General</c:formatCode>
                <c:ptCount val="17"/>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numCache>
            </c:numRef>
          </c:cat>
          <c:val>
            <c:numRef>
              <c:f>Sheet1!$C$2:$C$18</c:f>
              <c:numCache>
                <c:formatCode>General</c:formatCode>
                <c:ptCount val="17"/>
                <c:pt idx="0">
                  <c:v>1073</c:v>
                </c:pt>
                <c:pt idx="1">
                  <c:v>1347</c:v>
                </c:pt>
                <c:pt idx="2">
                  <c:v>1124</c:v>
                </c:pt>
                <c:pt idx="3">
                  <c:v>697</c:v>
                </c:pt>
                <c:pt idx="4">
                  <c:v>627</c:v>
                </c:pt>
                <c:pt idx="5">
                  <c:v>523</c:v>
                </c:pt>
                <c:pt idx="6">
                  <c:v>575</c:v>
                </c:pt>
                <c:pt idx="7">
                  <c:v>384</c:v>
                </c:pt>
                <c:pt idx="8">
                  <c:v>282</c:v>
                </c:pt>
                <c:pt idx="9">
                  <c:v>199</c:v>
                </c:pt>
                <c:pt idx="10">
                  <c:v>241</c:v>
                </c:pt>
                <c:pt idx="11">
                  <c:v>254</c:v>
                </c:pt>
                <c:pt idx="12">
                  <c:v>161</c:v>
                </c:pt>
                <c:pt idx="13">
                  <c:v>124</c:v>
                </c:pt>
                <c:pt idx="14">
                  <c:v>181</c:v>
                </c:pt>
                <c:pt idx="15">
                  <c:v>115</c:v>
                </c:pt>
                <c:pt idx="16">
                  <c:v>71</c:v>
                </c:pt>
              </c:numCache>
            </c:numRef>
          </c:val>
          <c:extLst>
            <c:ext xmlns:c16="http://schemas.microsoft.com/office/drawing/2014/chart" uri="{C3380CC4-5D6E-409C-BE32-E72D297353CC}">
              <c16:uniqueId val="{00000001-E8A8-43AA-A0C7-A9D02FEDCF33}"/>
            </c:ext>
          </c:extLst>
        </c:ser>
        <c:dLbls>
          <c:showLegendKey val="0"/>
          <c:showVal val="0"/>
          <c:showCatName val="0"/>
          <c:showSerName val="0"/>
          <c:showPercent val="0"/>
          <c:showBubbleSize val="0"/>
        </c:dLbls>
        <c:axId val="219359336"/>
        <c:axId val="219359728"/>
      </c:areaChart>
      <c:barChart>
        <c:barDir val="col"/>
        <c:grouping val="clustered"/>
        <c:varyColors val="0"/>
        <c:ser>
          <c:idx val="2"/>
          <c:order val="2"/>
          <c:tx>
            <c:strRef>
              <c:f>Sheet1!$D$1</c:f>
              <c:strCache>
                <c:ptCount val="1"/>
                <c:pt idx="0">
                  <c:v>Graduation Rates</c:v>
                </c:pt>
              </c:strCache>
            </c:strRef>
          </c:tx>
          <c:spPr>
            <a:solidFill>
              <a:schemeClr val="accent3"/>
            </a:solidFill>
            <a:ln>
              <a:solidFill>
                <a:schemeClr val="tx1"/>
              </a:solidFill>
            </a:ln>
            <a:effectLst/>
          </c:spPr>
          <c:invertIfNegative val="0"/>
          <c:cat>
            <c:numRef>
              <c:f>Sheet1!$A$2:$A$18</c:f>
              <c:numCache>
                <c:formatCode>General</c:formatCode>
                <c:ptCount val="17"/>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numCache>
            </c:numRef>
          </c:cat>
          <c:val>
            <c:numRef>
              <c:f>Sheet1!$D$2:$D$18</c:f>
              <c:numCache>
                <c:formatCode>0.00%</c:formatCode>
                <c:ptCount val="17"/>
                <c:pt idx="0">
                  <c:v>0.57999999999999996</c:v>
                </c:pt>
                <c:pt idx="1">
                  <c:v>0.59</c:v>
                </c:pt>
                <c:pt idx="2">
                  <c:v>0.62</c:v>
                </c:pt>
                <c:pt idx="3">
                  <c:v>0.65</c:v>
                </c:pt>
                <c:pt idx="4">
                  <c:v>0.69</c:v>
                </c:pt>
                <c:pt idx="5">
                  <c:v>0.72</c:v>
                </c:pt>
                <c:pt idx="6">
                  <c:v>0.77</c:v>
                </c:pt>
                <c:pt idx="7">
                  <c:v>0.78</c:v>
                </c:pt>
                <c:pt idx="8">
                  <c:v>0.82</c:v>
                </c:pt>
                <c:pt idx="9">
                  <c:v>0.51</c:v>
                </c:pt>
                <c:pt idx="10">
                  <c:v>0.54</c:v>
                </c:pt>
                <c:pt idx="11">
                  <c:v>0.56000000000000005</c:v>
                </c:pt>
                <c:pt idx="12">
                  <c:v>0.6</c:v>
                </c:pt>
                <c:pt idx="13">
                  <c:v>0.66400000000000003</c:v>
                </c:pt>
                <c:pt idx="14" formatCode="0%">
                  <c:v>0.7</c:v>
                </c:pt>
                <c:pt idx="15" formatCode="0%">
                  <c:v>0.72</c:v>
                </c:pt>
              </c:numCache>
            </c:numRef>
          </c:val>
          <c:extLst>
            <c:ext xmlns:c16="http://schemas.microsoft.com/office/drawing/2014/chart" uri="{C3380CC4-5D6E-409C-BE32-E72D297353CC}">
              <c16:uniqueId val="{00000002-E8A8-43AA-A0C7-A9D02FEDCF33}"/>
            </c:ext>
          </c:extLst>
        </c:ser>
        <c:dLbls>
          <c:showLegendKey val="0"/>
          <c:showVal val="0"/>
          <c:showCatName val="0"/>
          <c:showSerName val="0"/>
          <c:showPercent val="0"/>
          <c:showBubbleSize val="0"/>
        </c:dLbls>
        <c:gapWidth val="219"/>
        <c:axId val="594466040"/>
        <c:axId val="594467640"/>
      </c:barChart>
      <c:catAx>
        <c:axId val="219359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9359728"/>
        <c:crosses val="autoZero"/>
        <c:auto val="1"/>
        <c:lblAlgn val="ctr"/>
        <c:lblOffset val="100"/>
        <c:noMultiLvlLbl val="0"/>
      </c:catAx>
      <c:valAx>
        <c:axId val="219359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9359336"/>
        <c:crosses val="autoZero"/>
        <c:crossBetween val="between"/>
      </c:valAx>
      <c:valAx>
        <c:axId val="594467640"/>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4466040"/>
        <c:crosses val="max"/>
        <c:crossBetween val="between"/>
      </c:valAx>
      <c:catAx>
        <c:axId val="594466040"/>
        <c:scaling>
          <c:orientation val="minMax"/>
        </c:scaling>
        <c:delete val="1"/>
        <c:axPos val="b"/>
        <c:numFmt formatCode="General" sourceLinked="1"/>
        <c:majorTickMark val="out"/>
        <c:minorTickMark val="none"/>
        <c:tickLblPos val="nextTo"/>
        <c:crossAx val="594467640"/>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School</a:t>
            </a:r>
            <a:r>
              <a:rPr lang="en-US" baseline="0" dirty="0"/>
              <a:t> Based Filings by Race Compared to Demographics of County</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Sheet1!$D$1</c:f>
              <c:strCache>
                <c:ptCount val="1"/>
                <c:pt idx="0">
                  <c:v>Black Population</c:v>
                </c:pt>
              </c:strCache>
            </c:strRef>
          </c:tx>
          <c:spPr>
            <a:solidFill>
              <a:schemeClr val="accent3"/>
            </a:solidFill>
            <a:ln>
              <a:noFill/>
            </a:ln>
            <a:effectLst/>
          </c:spPr>
          <c:invertIfNegative val="0"/>
          <c:cat>
            <c:numRef>
              <c:f>Sheet1!$A$2:$A$23</c:f>
              <c:numCache>
                <c:formatCode>General</c:formatCode>
                <c:ptCount val="22"/>
                <c:pt idx="0">
                  <c:v>94</c:v>
                </c:pt>
                <c:pt idx="1">
                  <c:v>95</c:v>
                </c:pt>
                <c:pt idx="2">
                  <c:v>96</c:v>
                </c:pt>
                <c:pt idx="3">
                  <c:v>97</c:v>
                </c:pt>
                <c:pt idx="4">
                  <c:v>98</c:v>
                </c:pt>
                <c:pt idx="5">
                  <c:v>99</c:v>
                </c:pt>
                <c:pt idx="6">
                  <c:v>0</c:v>
                </c:pt>
                <c:pt idx="7">
                  <c:v>1</c:v>
                </c:pt>
                <c:pt idx="8">
                  <c:v>2</c:v>
                </c:pt>
                <c:pt idx="9">
                  <c:v>3</c:v>
                </c:pt>
                <c:pt idx="10">
                  <c:v>4</c:v>
                </c:pt>
                <c:pt idx="11">
                  <c:v>5</c:v>
                </c:pt>
                <c:pt idx="12">
                  <c:v>6</c:v>
                </c:pt>
                <c:pt idx="13">
                  <c:v>7</c:v>
                </c:pt>
                <c:pt idx="14">
                  <c:v>8</c:v>
                </c:pt>
                <c:pt idx="15">
                  <c:v>9</c:v>
                </c:pt>
                <c:pt idx="16">
                  <c:v>10</c:v>
                </c:pt>
                <c:pt idx="17">
                  <c:v>11</c:v>
                </c:pt>
                <c:pt idx="18">
                  <c:v>12</c:v>
                </c:pt>
                <c:pt idx="19">
                  <c:v>13</c:v>
                </c:pt>
                <c:pt idx="20">
                  <c:v>14</c:v>
                </c:pt>
                <c:pt idx="21">
                  <c:v>15</c:v>
                </c:pt>
              </c:numCache>
            </c:numRef>
          </c:cat>
          <c:val>
            <c:numRef>
              <c:f>Sheet1!$D$2:$D$23</c:f>
              <c:numCache>
                <c:formatCode>0.00%</c:formatCode>
                <c:ptCount val="22"/>
                <c:pt idx="0">
                  <c:v>0.24</c:v>
                </c:pt>
                <c:pt idx="1">
                  <c:v>0.27</c:v>
                </c:pt>
                <c:pt idx="2">
                  <c:v>0.35</c:v>
                </c:pt>
                <c:pt idx="3">
                  <c:v>0.38</c:v>
                </c:pt>
                <c:pt idx="4">
                  <c:v>0.45</c:v>
                </c:pt>
                <c:pt idx="5">
                  <c:v>0.48</c:v>
                </c:pt>
                <c:pt idx="6">
                  <c:v>0.52</c:v>
                </c:pt>
                <c:pt idx="7">
                  <c:v>0.54</c:v>
                </c:pt>
                <c:pt idx="8">
                  <c:v>0.56000000000000005</c:v>
                </c:pt>
                <c:pt idx="9">
                  <c:v>0.57999999999999996</c:v>
                </c:pt>
                <c:pt idx="10">
                  <c:v>0.6</c:v>
                </c:pt>
                <c:pt idx="11">
                  <c:v>0.61</c:v>
                </c:pt>
                <c:pt idx="12">
                  <c:v>0.62</c:v>
                </c:pt>
                <c:pt idx="13">
                  <c:v>0.63</c:v>
                </c:pt>
                <c:pt idx="14">
                  <c:v>0.64</c:v>
                </c:pt>
                <c:pt idx="15">
                  <c:v>0.65</c:v>
                </c:pt>
                <c:pt idx="16">
                  <c:v>0.66</c:v>
                </c:pt>
                <c:pt idx="17">
                  <c:v>0.67</c:v>
                </c:pt>
                <c:pt idx="18">
                  <c:v>0.68</c:v>
                </c:pt>
                <c:pt idx="19">
                  <c:v>0.69</c:v>
                </c:pt>
                <c:pt idx="20">
                  <c:v>0.69</c:v>
                </c:pt>
                <c:pt idx="21">
                  <c:v>0.68</c:v>
                </c:pt>
              </c:numCache>
            </c:numRef>
          </c:val>
          <c:extLst>
            <c:ext xmlns:c16="http://schemas.microsoft.com/office/drawing/2014/chart" uri="{C3380CC4-5D6E-409C-BE32-E72D297353CC}">
              <c16:uniqueId val="{00000000-9B9B-4C58-A688-ECB2046C983A}"/>
            </c:ext>
          </c:extLst>
        </c:ser>
        <c:ser>
          <c:idx val="3"/>
          <c:order val="3"/>
          <c:tx>
            <c:strRef>
              <c:f>Sheet1!$E$1</c:f>
              <c:strCache>
                <c:ptCount val="1"/>
                <c:pt idx="0">
                  <c:v>White Population</c:v>
                </c:pt>
              </c:strCache>
            </c:strRef>
          </c:tx>
          <c:spPr>
            <a:solidFill>
              <a:schemeClr val="accent1"/>
            </a:solidFill>
            <a:ln>
              <a:noFill/>
            </a:ln>
            <a:effectLst/>
          </c:spPr>
          <c:invertIfNegative val="0"/>
          <c:cat>
            <c:numRef>
              <c:f>Sheet1!$A$2:$A$23</c:f>
              <c:numCache>
                <c:formatCode>General</c:formatCode>
                <c:ptCount val="22"/>
                <c:pt idx="0">
                  <c:v>94</c:v>
                </c:pt>
                <c:pt idx="1">
                  <c:v>95</c:v>
                </c:pt>
                <c:pt idx="2">
                  <c:v>96</c:v>
                </c:pt>
                <c:pt idx="3">
                  <c:v>97</c:v>
                </c:pt>
                <c:pt idx="4">
                  <c:v>98</c:v>
                </c:pt>
                <c:pt idx="5">
                  <c:v>99</c:v>
                </c:pt>
                <c:pt idx="6">
                  <c:v>0</c:v>
                </c:pt>
                <c:pt idx="7">
                  <c:v>1</c:v>
                </c:pt>
                <c:pt idx="8">
                  <c:v>2</c:v>
                </c:pt>
                <c:pt idx="9">
                  <c:v>3</c:v>
                </c:pt>
                <c:pt idx="10">
                  <c:v>4</c:v>
                </c:pt>
                <c:pt idx="11">
                  <c:v>5</c:v>
                </c:pt>
                <c:pt idx="12">
                  <c:v>6</c:v>
                </c:pt>
                <c:pt idx="13">
                  <c:v>7</c:v>
                </c:pt>
                <c:pt idx="14">
                  <c:v>8</c:v>
                </c:pt>
                <c:pt idx="15">
                  <c:v>9</c:v>
                </c:pt>
                <c:pt idx="16">
                  <c:v>10</c:v>
                </c:pt>
                <c:pt idx="17">
                  <c:v>11</c:v>
                </c:pt>
                <c:pt idx="18">
                  <c:v>12</c:v>
                </c:pt>
                <c:pt idx="19">
                  <c:v>13</c:v>
                </c:pt>
                <c:pt idx="20">
                  <c:v>14</c:v>
                </c:pt>
                <c:pt idx="21">
                  <c:v>15</c:v>
                </c:pt>
              </c:numCache>
            </c:numRef>
          </c:cat>
          <c:val>
            <c:numRef>
              <c:f>Sheet1!$E$2:$E$23</c:f>
              <c:numCache>
                <c:formatCode>0.00%</c:formatCode>
                <c:ptCount val="22"/>
                <c:pt idx="0">
                  <c:v>0.51</c:v>
                </c:pt>
                <c:pt idx="1">
                  <c:v>0.49</c:v>
                </c:pt>
                <c:pt idx="2">
                  <c:v>0.46</c:v>
                </c:pt>
                <c:pt idx="3">
                  <c:v>0.44</c:v>
                </c:pt>
                <c:pt idx="4">
                  <c:v>0.42</c:v>
                </c:pt>
                <c:pt idx="5">
                  <c:v>0.41</c:v>
                </c:pt>
                <c:pt idx="6">
                  <c:v>0.39</c:v>
                </c:pt>
                <c:pt idx="7">
                  <c:v>0.35</c:v>
                </c:pt>
                <c:pt idx="8">
                  <c:v>0.3</c:v>
                </c:pt>
                <c:pt idx="9">
                  <c:v>0.27</c:v>
                </c:pt>
                <c:pt idx="10">
                  <c:v>0.25</c:v>
                </c:pt>
                <c:pt idx="11">
                  <c:v>0.24</c:v>
                </c:pt>
                <c:pt idx="12">
                  <c:v>0.23</c:v>
                </c:pt>
                <c:pt idx="13">
                  <c:v>0.22</c:v>
                </c:pt>
                <c:pt idx="14">
                  <c:v>0.21</c:v>
                </c:pt>
                <c:pt idx="15">
                  <c:v>0.2</c:v>
                </c:pt>
                <c:pt idx="16">
                  <c:v>0.19</c:v>
                </c:pt>
                <c:pt idx="17">
                  <c:v>0.19</c:v>
                </c:pt>
                <c:pt idx="18">
                  <c:v>0.2</c:v>
                </c:pt>
                <c:pt idx="19">
                  <c:v>0.21</c:v>
                </c:pt>
                <c:pt idx="20">
                  <c:v>0.22</c:v>
                </c:pt>
                <c:pt idx="21">
                  <c:v>0.24</c:v>
                </c:pt>
              </c:numCache>
            </c:numRef>
          </c:val>
          <c:extLst>
            <c:ext xmlns:c16="http://schemas.microsoft.com/office/drawing/2014/chart" uri="{C3380CC4-5D6E-409C-BE32-E72D297353CC}">
              <c16:uniqueId val="{00000001-9B9B-4C58-A688-ECB2046C983A}"/>
            </c:ext>
          </c:extLst>
        </c:ser>
        <c:dLbls>
          <c:showLegendKey val="0"/>
          <c:showVal val="0"/>
          <c:showCatName val="0"/>
          <c:showSerName val="0"/>
          <c:showPercent val="0"/>
          <c:showBubbleSize val="0"/>
        </c:dLbls>
        <c:gapWidth val="219"/>
        <c:axId val="281643448"/>
        <c:axId val="281425864"/>
      </c:barChart>
      <c:lineChart>
        <c:grouping val="standard"/>
        <c:varyColors val="0"/>
        <c:ser>
          <c:idx val="0"/>
          <c:order val="0"/>
          <c:tx>
            <c:strRef>
              <c:f>Sheet1!$B$1</c:f>
              <c:strCache>
                <c:ptCount val="1"/>
                <c:pt idx="0">
                  <c:v>White Filings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Sheet1!$A$2:$A$23</c:f>
              <c:numCache>
                <c:formatCode>General</c:formatCode>
                <c:ptCount val="22"/>
                <c:pt idx="0">
                  <c:v>94</c:v>
                </c:pt>
                <c:pt idx="1">
                  <c:v>95</c:v>
                </c:pt>
                <c:pt idx="2">
                  <c:v>96</c:v>
                </c:pt>
                <c:pt idx="3">
                  <c:v>97</c:v>
                </c:pt>
                <c:pt idx="4">
                  <c:v>98</c:v>
                </c:pt>
                <c:pt idx="5">
                  <c:v>99</c:v>
                </c:pt>
                <c:pt idx="6">
                  <c:v>0</c:v>
                </c:pt>
                <c:pt idx="7">
                  <c:v>1</c:v>
                </c:pt>
                <c:pt idx="8">
                  <c:v>2</c:v>
                </c:pt>
                <c:pt idx="9">
                  <c:v>3</c:v>
                </c:pt>
                <c:pt idx="10">
                  <c:v>4</c:v>
                </c:pt>
                <c:pt idx="11">
                  <c:v>5</c:v>
                </c:pt>
                <c:pt idx="12">
                  <c:v>6</c:v>
                </c:pt>
                <c:pt idx="13">
                  <c:v>7</c:v>
                </c:pt>
                <c:pt idx="14">
                  <c:v>8</c:v>
                </c:pt>
                <c:pt idx="15">
                  <c:v>9</c:v>
                </c:pt>
                <c:pt idx="16">
                  <c:v>10</c:v>
                </c:pt>
                <c:pt idx="17">
                  <c:v>11</c:v>
                </c:pt>
                <c:pt idx="18">
                  <c:v>12</c:v>
                </c:pt>
                <c:pt idx="19">
                  <c:v>13</c:v>
                </c:pt>
                <c:pt idx="20">
                  <c:v>14</c:v>
                </c:pt>
                <c:pt idx="21">
                  <c:v>15</c:v>
                </c:pt>
              </c:numCache>
            </c:numRef>
          </c:cat>
          <c:val>
            <c:numRef>
              <c:f>Sheet1!$B$2:$B$23</c:f>
              <c:numCache>
                <c:formatCode>General</c:formatCode>
                <c:ptCount val="22"/>
                <c:pt idx="0">
                  <c:v>4</c:v>
                </c:pt>
                <c:pt idx="1">
                  <c:v>19</c:v>
                </c:pt>
                <c:pt idx="2">
                  <c:v>22</c:v>
                </c:pt>
                <c:pt idx="3">
                  <c:v>24</c:v>
                </c:pt>
                <c:pt idx="4">
                  <c:v>88</c:v>
                </c:pt>
                <c:pt idx="5">
                  <c:v>141</c:v>
                </c:pt>
                <c:pt idx="6">
                  <c:v>125</c:v>
                </c:pt>
                <c:pt idx="7">
                  <c:v>108</c:v>
                </c:pt>
                <c:pt idx="8">
                  <c:v>111</c:v>
                </c:pt>
                <c:pt idx="9">
                  <c:v>95</c:v>
                </c:pt>
                <c:pt idx="10">
                  <c:v>69</c:v>
                </c:pt>
                <c:pt idx="11">
                  <c:v>28</c:v>
                </c:pt>
                <c:pt idx="12">
                  <c:v>20</c:v>
                </c:pt>
                <c:pt idx="13">
                  <c:v>22</c:v>
                </c:pt>
                <c:pt idx="14">
                  <c:v>8</c:v>
                </c:pt>
                <c:pt idx="15">
                  <c:v>9</c:v>
                </c:pt>
                <c:pt idx="16">
                  <c:v>6</c:v>
                </c:pt>
                <c:pt idx="17">
                  <c:v>9</c:v>
                </c:pt>
                <c:pt idx="18">
                  <c:v>9</c:v>
                </c:pt>
                <c:pt idx="19">
                  <c:v>6</c:v>
                </c:pt>
                <c:pt idx="20">
                  <c:v>10</c:v>
                </c:pt>
                <c:pt idx="21">
                  <c:v>5</c:v>
                </c:pt>
              </c:numCache>
            </c:numRef>
          </c:val>
          <c:smooth val="0"/>
          <c:extLst>
            <c:ext xmlns:c16="http://schemas.microsoft.com/office/drawing/2014/chart" uri="{C3380CC4-5D6E-409C-BE32-E72D297353CC}">
              <c16:uniqueId val="{00000002-9B9B-4C58-A688-ECB2046C983A}"/>
            </c:ext>
          </c:extLst>
        </c:ser>
        <c:ser>
          <c:idx val="1"/>
          <c:order val="1"/>
          <c:tx>
            <c:strRef>
              <c:f>Sheet1!$C$1</c:f>
              <c:strCache>
                <c:ptCount val="1"/>
                <c:pt idx="0">
                  <c:v>Black Filings</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cat>
            <c:numRef>
              <c:f>Sheet1!$A$2:$A$23</c:f>
              <c:numCache>
                <c:formatCode>General</c:formatCode>
                <c:ptCount val="22"/>
                <c:pt idx="0">
                  <c:v>94</c:v>
                </c:pt>
                <c:pt idx="1">
                  <c:v>95</c:v>
                </c:pt>
                <c:pt idx="2">
                  <c:v>96</c:v>
                </c:pt>
                <c:pt idx="3">
                  <c:v>97</c:v>
                </c:pt>
                <c:pt idx="4">
                  <c:v>98</c:v>
                </c:pt>
                <c:pt idx="5">
                  <c:v>99</c:v>
                </c:pt>
                <c:pt idx="6">
                  <c:v>0</c:v>
                </c:pt>
                <c:pt idx="7">
                  <c:v>1</c:v>
                </c:pt>
                <c:pt idx="8">
                  <c:v>2</c:v>
                </c:pt>
                <c:pt idx="9">
                  <c:v>3</c:v>
                </c:pt>
                <c:pt idx="10">
                  <c:v>4</c:v>
                </c:pt>
                <c:pt idx="11">
                  <c:v>5</c:v>
                </c:pt>
                <c:pt idx="12">
                  <c:v>6</c:v>
                </c:pt>
                <c:pt idx="13">
                  <c:v>7</c:v>
                </c:pt>
                <c:pt idx="14">
                  <c:v>8</c:v>
                </c:pt>
                <c:pt idx="15">
                  <c:v>9</c:v>
                </c:pt>
                <c:pt idx="16">
                  <c:v>10</c:v>
                </c:pt>
                <c:pt idx="17">
                  <c:v>11</c:v>
                </c:pt>
                <c:pt idx="18">
                  <c:v>12</c:v>
                </c:pt>
                <c:pt idx="19">
                  <c:v>13</c:v>
                </c:pt>
                <c:pt idx="20">
                  <c:v>14</c:v>
                </c:pt>
                <c:pt idx="21">
                  <c:v>15</c:v>
                </c:pt>
              </c:numCache>
            </c:numRef>
          </c:cat>
          <c:val>
            <c:numRef>
              <c:f>Sheet1!$C$2:$C$23</c:f>
              <c:numCache>
                <c:formatCode>General</c:formatCode>
                <c:ptCount val="22"/>
                <c:pt idx="0">
                  <c:v>5</c:v>
                </c:pt>
                <c:pt idx="1">
                  <c:v>38</c:v>
                </c:pt>
                <c:pt idx="2">
                  <c:v>44</c:v>
                </c:pt>
                <c:pt idx="3">
                  <c:v>76</c:v>
                </c:pt>
                <c:pt idx="4">
                  <c:v>269</c:v>
                </c:pt>
                <c:pt idx="5">
                  <c:v>485</c:v>
                </c:pt>
                <c:pt idx="6">
                  <c:v>598</c:v>
                </c:pt>
                <c:pt idx="7">
                  <c:v>867</c:v>
                </c:pt>
                <c:pt idx="8">
                  <c:v>914</c:v>
                </c:pt>
                <c:pt idx="9">
                  <c:v>1181</c:v>
                </c:pt>
                <c:pt idx="10">
                  <c:v>1004</c:v>
                </c:pt>
                <c:pt idx="11">
                  <c:v>623</c:v>
                </c:pt>
                <c:pt idx="12">
                  <c:v>561</c:v>
                </c:pt>
                <c:pt idx="13">
                  <c:v>467</c:v>
                </c:pt>
                <c:pt idx="14">
                  <c:v>534</c:v>
                </c:pt>
                <c:pt idx="15">
                  <c:v>342</c:v>
                </c:pt>
                <c:pt idx="16">
                  <c:v>245</c:v>
                </c:pt>
                <c:pt idx="17">
                  <c:v>182</c:v>
                </c:pt>
                <c:pt idx="18">
                  <c:v>216</c:v>
                </c:pt>
                <c:pt idx="19">
                  <c:v>230</c:v>
                </c:pt>
                <c:pt idx="20">
                  <c:v>138</c:v>
                </c:pt>
                <c:pt idx="21">
                  <c:v>110</c:v>
                </c:pt>
              </c:numCache>
            </c:numRef>
          </c:val>
          <c:smooth val="0"/>
          <c:extLst>
            <c:ext xmlns:c16="http://schemas.microsoft.com/office/drawing/2014/chart" uri="{C3380CC4-5D6E-409C-BE32-E72D297353CC}">
              <c16:uniqueId val="{00000003-9B9B-4C58-A688-ECB2046C983A}"/>
            </c:ext>
          </c:extLst>
        </c:ser>
        <c:dLbls>
          <c:showLegendKey val="0"/>
          <c:showVal val="0"/>
          <c:showCatName val="0"/>
          <c:showSerName val="0"/>
          <c:showPercent val="0"/>
          <c:showBubbleSize val="0"/>
        </c:dLbls>
        <c:marker val="1"/>
        <c:smooth val="0"/>
        <c:axId val="281425080"/>
        <c:axId val="281425472"/>
      </c:lineChart>
      <c:catAx>
        <c:axId val="281425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1425472"/>
        <c:crosses val="autoZero"/>
        <c:auto val="1"/>
        <c:lblAlgn val="ctr"/>
        <c:lblOffset val="100"/>
        <c:noMultiLvlLbl val="0"/>
      </c:catAx>
      <c:valAx>
        <c:axId val="281425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1425080"/>
        <c:crosses val="autoZero"/>
        <c:crossBetween val="between"/>
      </c:valAx>
      <c:valAx>
        <c:axId val="281425864"/>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1643448"/>
        <c:crosses val="max"/>
        <c:crossBetween val="between"/>
      </c:valAx>
      <c:catAx>
        <c:axId val="281643448"/>
        <c:scaling>
          <c:orientation val="minMax"/>
        </c:scaling>
        <c:delete val="1"/>
        <c:axPos val="b"/>
        <c:numFmt formatCode="General" sourceLinked="1"/>
        <c:majorTickMark val="out"/>
        <c:minorTickMark val="none"/>
        <c:tickLblPos val="nextTo"/>
        <c:crossAx val="281425864"/>
        <c:crosses val="autoZero"/>
        <c:auto val="1"/>
        <c:lblAlgn val="ctr"/>
        <c:lblOffset val="100"/>
        <c:noMultiLvlLbl val="0"/>
      </c:catAx>
      <c:spPr>
        <a:noFill/>
        <a:ln>
          <a:noFill/>
        </a:ln>
        <a:effectLst/>
      </c:spPr>
    </c:plotArea>
    <c:legend>
      <c:legendPos val="b"/>
      <c:layout>
        <c:manualLayout>
          <c:xMode val="edge"/>
          <c:yMode val="edge"/>
          <c:x val="0.23240497531348378"/>
          <c:y val="0.94253722730820422"/>
          <c:w val="0.57588261207253588"/>
          <c:h val="4.44346039787206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76059589773501"/>
          <c:y val="3.3335739282589677E-2"/>
          <c:w val="0.69029175172547885"/>
          <c:h val="0.83383870427315332"/>
        </c:manualLayout>
      </c:layout>
      <c:lineChart>
        <c:grouping val="standard"/>
        <c:varyColors val="0"/>
        <c:ser>
          <c:idx val="0"/>
          <c:order val="0"/>
          <c:tx>
            <c:strRef>
              <c:f>Sheet1!$B$1</c:f>
              <c:strCache>
                <c:ptCount val="1"/>
                <c:pt idx="0">
                  <c:v>Complaints</c:v>
                </c:pt>
              </c:strCache>
            </c:strRef>
          </c:tx>
          <c:spPr>
            <a:ln w="38100"/>
          </c:spPr>
          <c:marker>
            <c:symbol val="none"/>
          </c:marker>
          <c:cat>
            <c:numRef>
              <c:f>Sheet1!$A$2:$A$21</c:f>
              <c:numCache>
                <c:formatCode>General</c:formatCode>
                <c:ptCount val="20"/>
                <c:pt idx="0">
                  <c:v>99</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numCache>
            </c:numRef>
          </c:cat>
          <c:val>
            <c:numRef>
              <c:f>Sheet1!$B$2:$B$21</c:f>
              <c:numCache>
                <c:formatCode>General</c:formatCode>
                <c:ptCount val="20"/>
                <c:pt idx="0">
                  <c:v>3661</c:v>
                </c:pt>
                <c:pt idx="1">
                  <c:v>3840</c:v>
                </c:pt>
                <c:pt idx="2">
                  <c:v>4323</c:v>
                </c:pt>
                <c:pt idx="3">
                  <c:v>4646</c:v>
                </c:pt>
                <c:pt idx="4">
                  <c:v>4774</c:v>
                </c:pt>
                <c:pt idx="5">
                  <c:v>4676</c:v>
                </c:pt>
                <c:pt idx="6">
                  <c:v>3952</c:v>
                </c:pt>
                <c:pt idx="7">
                  <c:v>3932</c:v>
                </c:pt>
                <c:pt idx="8">
                  <c:v>3539</c:v>
                </c:pt>
                <c:pt idx="9">
                  <c:v>3850</c:v>
                </c:pt>
                <c:pt idx="10">
                  <c:v>2988</c:v>
                </c:pt>
                <c:pt idx="11">
                  <c:v>2741</c:v>
                </c:pt>
                <c:pt idx="12">
                  <c:v>2195</c:v>
                </c:pt>
                <c:pt idx="13">
                  <c:v>1936</c:v>
                </c:pt>
                <c:pt idx="14">
                  <c:v>1806</c:v>
                </c:pt>
                <c:pt idx="15">
                  <c:v>1667</c:v>
                </c:pt>
                <c:pt idx="16">
                  <c:v>1403</c:v>
                </c:pt>
                <c:pt idx="17">
                  <c:v>1467</c:v>
                </c:pt>
                <c:pt idx="18">
                  <c:v>1124</c:v>
                </c:pt>
                <c:pt idx="19">
                  <c:v>875</c:v>
                </c:pt>
              </c:numCache>
            </c:numRef>
          </c:val>
          <c:smooth val="0"/>
          <c:extLst>
            <c:ext xmlns:c16="http://schemas.microsoft.com/office/drawing/2014/chart" uri="{C3380CC4-5D6E-409C-BE32-E72D297353CC}">
              <c16:uniqueId val="{00000000-2200-4C78-884D-CDCEA09B4BA2}"/>
            </c:ext>
          </c:extLst>
        </c:ser>
        <c:dLbls>
          <c:showLegendKey val="0"/>
          <c:showVal val="0"/>
          <c:showCatName val="0"/>
          <c:showSerName val="0"/>
          <c:showPercent val="0"/>
          <c:showBubbleSize val="0"/>
        </c:dLbls>
        <c:smooth val="0"/>
        <c:axId val="577984280"/>
        <c:axId val="577979576"/>
      </c:lineChart>
      <c:catAx>
        <c:axId val="577984280"/>
        <c:scaling>
          <c:orientation val="minMax"/>
        </c:scaling>
        <c:delete val="0"/>
        <c:axPos val="b"/>
        <c:numFmt formatCode="General" sourceLinked="1"/>
        <c:majorTickMark val="out"/>
        <c:minorTickMark val="none"/>
        <c:tickLblPos val="nextTo"/>
        <c:crossAx val="577979576"/>
        <c:crosses val="autoZero"/>
        <c:auto val="1"/>
        <c:lblAlgn val="ctr"/>
        <c:lblOffset val="100"/>
        <c:noMultiLvlLbl val="0"/>
      </c:catAx>
      <c:valAx>
        <c:axId val="577979576"/>
        <c:scaling>
          <c:orientation val="minMax"/>
        </c:scaling>
        <c:delete val="0"/>
        <c:axPos val="l"/>
        <c:majorGridlines/>
        <c:numFmt formatCode="General" sourceLinked="1"/>
        <c:majorTickMark val="out"/>
        <c:minorTickMark val="none"/>
        <c:tickLblPos val="nextTo"/>
        <c:crossAx val="57798428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Sheet1!$A$2:$A$21</c:f>
              <c:numCache>
                <c:formatCode>General</c:formatCode>
                <c:ptCount val="20"/>
                <c:pt idx="0">
                  <c:v>99</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numCache>
            </c:numRef>
          </c:cat>
          <c:val>
            <c:numRef>
              <c:f>Sheet1!$B$2:$B$21</c:f>
              <c:numCache>
                <c:formatCode>General</c:formatCode>
                <c:ptCount val="20"/>
              </c:numCache>
            </c:numRef>
          </c:val>
          <c:smooth val="0"/>
          <c:extLst>
            <c:ext xmlns:c16="http://schemas.microsoft.com/office/drawing/2014/chart" uri="{C3380CC4-5D6E-409C-BE32-E72D297353CC}">
              <c16:uniqueId val="{00000000-2A69-472A-8B68-762135BB52EA}"/>
            </c:ext>
          </c:extLst>
        </c:ser>
        <c:ser>
          <c:idx val="1"/>
          <c:order val="1"/>
          <c:tx>
            <c:strRef>
              <c:f>Sheet1!$C$1</c:f>
              <c:strCache>
                <c:ptCount val="1"/>
                <c:pt idx="0">
                  <c:v>Felonies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Sheet1!$A$2:$A$21</c:f>
              <c:numCache>
                <c:formatCode>General</c:formatCode>
                <c:ptCount val="20"/>
                <c:pt idx="0">
                  <c:v>99</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numCache>
            </c:numRef>
          </c:cat>
          <c:val>
            <c:numRef>
              <c:f>Sheet1!$C$2:$C$21</c:f>
              <c:numCache>
                <c:formatCode>General</c:formatCode>
                <c:ptCount val="20"/>
                <c:pt idx="0">
                  <c:v>517</c:v>
                </c:pt>
                <c:pt idx="1">
                  <c:v>482</c:v>
                </c:pt>
                <c:pt idx="2">
                  <c:v>592</c:v>
                </c:pt>
                <c:pt idx="3">
                  <c:v>577</c:v>
                </c:pt>
                <c:pt idx="4">
                  <c:v>703</c:v>
                </c:pt>
                <c:pt idx="5">
                  <c:v>995</c:v>
                </c:pt>
                <c:pt idx="6">
                  <c:v>878</c:v>
                </c:pt>
                <c:pt idx="7" formatCode="#,##0">
                  <c:v>1024</c:v>
                </c:pt>
                <c:pt idx="8">
                  <c:v>906</c:v>
                </c:pt>
                <c:pt idx="9">
                  <c:v>885</c:v>
                </c:pt>
                <c:pt idx="10">
                  <c:v>672</c:v>
                </c:pt>
                <c:pt idx="11">
                  <c:v>830</c:v>
                </c:pt>
                <c:pt idx="12">
                  <c:v>653</c:v>
                </c:pt>
                <c:pt idx="13">
                  <c:v>519</c:v>
                </c:pt>
                <c:pt idx="14">
                  <c:v>532</c:v>
                </c:pt>
                <c:pt idx="15">
                  <c:v>601</c:v>
                </c:pt>
                <c:pt idx="16">
                  <c:v>499</c:v>
                </c:pt>
                <c:pt idx="17">
                  <c:v>552</c:v>
                </c:pt>
                <c:pt idx="18">
                  <c:v>461</c:v>
                </c:pt>
                <c:pt idx="19">
                  <c:v>370</c:v>
                </c:pt>
              </c:numCache>
            </c:numRef>
          </c:val>
          <c:smooth val="0"/>
          <c:extLst>
            <c:ext xmlns:c16="http://schemas.microsoft.com/office/drawing/2014/chart" uri="{C3380CC4-5D6E-409C-BE32-E72D297353CC}">
              <c16:uniqueId val="{00000001-2A69-472A-8B68-762135BB52EA}"/>
            </c:ext>
          </c:extLst>
        </c:ser>
        <c:dLbls>
          <c:showLegendKey val="0"/>
          <c:showVal val="0"/>
          <c:showCatName val="0"/>
          <c:showSerName val="0"/>
          <c:showPercent val="0"/>
          <c:showBubbleSize val="0"/>
        </c:dLbls>
        <c:marker val="1"/>
        <c:smooth val="0"/>
        <c:axId val="577982712"/>
        <c:axId val="577980752"/>
      </c:lineChart>
      <c:catAx>
        <c:axId val="57798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7980752"/>
        <c:crosses val="autoZero"/>
        <c:auto val="1"/>
        <c:lblAlgn val="ctr"/>
        <c:lblOffset val="100"/>
        <c:noMultiLvlLbl val="0"/>
      </c:catAx>
      <c:valAx>
        <c:axId val="577980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7982712"/>
        <c:crosses val="autoZero"/>
        <c:crossBetween val="between"/>
      </c:valAx>
      <c:spPr>
        <a:noFill/>
        <a:ln w="25400">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0.46296</cdr:x>
      <cdr:y>0.05051</cdr:y>
    </cdr:from>
    <cdr:to>
      <cdr:x>0.66667</cdr:x>
      <cdr:y>0.20203</cdr:y>
    </cdr:to>
    <cdr:sp macro="" textlink="">
      <cdr:nvSpPr>
        <cdr:cNvPr id="2" name="TextBox 1"/>
        <cdr:cNvSpPr txBox="1"/>
      </cdr:nvSpPr>
      <cdr:spPr>
        <a:xfrm xmlns:a="http://schemas.openxmlformats.org/drawingml/2006/main">
          <a:off x="3810000" y="228600"/>
          <a:ext cx="16764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200" dirty="0"/>
        </a:p>
      </cdr:txBody>
    </cdr:sp>
  </cdr:relSizeAnchor>
  <cdr:relSizeAnchor xmlns:cdr="http://schemas.openxmlformats.org/drawingml/2006/chartDrawing">
    <cdr:from>
      <cdr:x>0.52513</cdr:x>
      <cdr:y>0.0284</cdr:y>
    </cdr:from>
    <cdr:to>
      <cdr:x>0.79365</cdr:x>
      <cdr:y>0.18804</cdr:y>
    </cdr:to>
    <cdr:sp macro="" textlink="">
      <cdr:nvSpPr>
        <cdr:cNvPr id="3" name="TextBox 2"/>
        <cdr:cNvSpPr txBox="1"/>
      </cdr:nvSpPr>
      <cdr:spPr>
        <a:xfrm xmlns:a="http://schemas.openxmlformats.org/drawingml/2006/main">
          <a:off x="5146720" y="128553"/>
          <a:ext cx="2631717" cy="7225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a:t>School/Justice MOU Signed</a:t>
          </a:r>
        </a:p>
      </cdr:txBody>
    </cdr:sp>
  </cdr:relSizeAnchor>
  <cdr:relSizeAnchor xmlns:cdr="http://schemas.openxmlformats.org/drawingml/2006/chartDrawing">
    <cdr:from>
      <cdr:x>0.26807</cdr:x>
      <cdr:y>0.06734</cdr:y>
    </cdr:from>
    <cdr:to>
      <cdr:x>0.41393</cdr:x>
      <cdr:y>0.22978</cdr:y>
    </cdr:to>
    <cdr:sp macro="" textlink="">
      <cdr:nvSpPr>
        <cdr:cNvPr id="4" name="TextBox 3"/>
        <cdr:cNvSpPr txBox="1"/>
      </cdr:nvSpPr>
      <cdr:spPr>
        <a:xfrm xmlns:a="http://schemas.openxmlformats.org/drawingml/2006/main">
          <a:off x="2627290" y="304799"/>
          <a:ext cx="1429555" cy="7351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0.74903</cdr:x>
      <cdr:y>0.5</cdr:y>
    </cdr:from>
    <cdr:to>
      <cdr:x>0.89108</cdr:x>
      <cdr:y>0.63598</cdr:y>
    </cdr:to>
    <cdr:sp macro="" textlink="">
      <cdr:nvSpPr>
        <cdr:cNvPr id="5" name="TextBox 4"/>
        <cdr:cNvSpPr txBox="1"/>
      </cdr:nvSpPr>
      <cdr:spPr>
        <a:xfrm xmlns:a="http://schemas.openxmlformats.org/drawingml/2006/main">
          <a:off x="7341074" y="2262981"/>
          <a:ext cx="1392195" cy="6154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a:t>SRO’s returned to middle schools</a:t>
          </a:r>
        </a:p>
      </cdr:txBody>
    </cdr:sp>
  </cdr:relSizeAnchor>
  <cdr:relSizeAnchor xmlns:cdr="http://schemas.openxmlformats.org/drawingml/2006/chartDrawing">
    <cdr:from>
      <cdr:x>0.72885</cdr:x>
      <cdr:y>0.5656</cdr:y>
    </cdr:from>
    <cdr:to>
      <cdr:x>0.76332</cdr:x>
      <cdr:y>0.63598</cdr:y>
    </cdr:to>
    <cdr:cxnSp macro="">
      <cdr:nvCxnSpPr>
        <cdr:cNvPr id="7" name="Straight Arrow Connector 6">
          <a:extLst xmlns:a="http://schemas.openxmlformats.org/drawingml/2006/main">
            <a:ext uri="{FF2B5EF4-FFF2-40B4-BE49-F238E27FC236}">
              <a16:creationId xmlns:a16="http://schemas.microsoft.com/office/drawing/2014/main" id="{1825A765-8EDC-4139-95EB-E512EBC1EA42}"/>
            </a:ext>
          </a:extLst>
        </cdr:cNvPr>
        <cdr:cNvCxnSpPr/>
      </cdr:nvCxnSpPr>
      <cdr:spPr>
        <a:xfrm xmlns:a="http://schemas.openxmlformats.org/drawingml/2006/main" flipH="1">
          <a:off x="7143366" y="2559907"/>
          <a:ext cx="337751" cy="318520"/>
        </a:xfrm>
        <a:prstGeom xmlns:a="http://schemas.openxmlformats.org/drawingml/2006/main" prst="straightConnector1">
          <a:avLst/>
        </a:prstGeom>
        <a:ln xmlns:a="http://schemas.openxmlformats.org/drawingml/2006/main" w="28575">
          <a:solidFill>
            <a:schemeClr val="bg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0.0945</cdr:x>
      <cdr:y>0.11034</cdr:y>
    </cdr:from>
    <cdr:to>
      <cdr:x>0.15585</cdr:x>
      <cdr:y>0.19034</cdr:y>
    </cdr:to>
    <cdr:sp macro="" textlink="">
      <cdr:nvSpPr>
        <cdr:cNvPr id="2" name="TextBox 1"/>
        <cdr:cNvSpPr txBox="1"/>
      </cdr:nvSpPr>
      <cdr:spPr>
        <a:xfrm xmlns:a="http://schemas.openxmlformats.org/drawingml/2006/main">
          <a:off x="1103872" y="659027"/>
          <a:ext cx="716691" cy="4777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a:t>JDAI Began</a:t>
          </a:r>
        </a:p>
      </cdr:txBody>
    </cdr:sp>
  </cdr:relSizeAnchor>
  <cdr:relSizeAnchor xmlns:cdr="http://schemas.openxmlformats.org/drawingml/2006/chartDrawing">
    <cdr:from>
      <cdr:x>0.12623</cdr:x>
      <cdr:y>0.17655</cdr:y>
    </cdr:from>
    <cdr:to>
      <cdr:x>0.12623</cdr:x>
      <cdr:y>0.21241</cdr:y>
    </cdr:to>
    <cdr:cxnSp macro="">
      <cdr:nvCxnSpPr>
        <cdr:cNvPr id="4" name="Straight Arrow Connector 3">
          <a:extLst xmlns:a="http://schemas.openxmlformats.org/drawingml/2006/main">
            <a:ext uri="{FF2B5EF4-FFF2-40B4-BE49-F238E27FC236}">
              <a16:creationId xmlns:a16="http://schemas.microsoft.com/office/drawing/2014/main" id="{7C0F3DFB-C271-4D9F-912F-849A8F97CF70}"/>
            </a:ext>
          </a:extLst>
        </cdr:cNvPr>
        <cdr:cNvCxnSpPr/>
      </cdr:nvCxnSpPr>
      <cdr:spPr>
        <a:xfrm xmlns:a="http://schemas.openxmlformats.org/drawingml/2006/main">
          <a:off x="1474573" y="1054444"/>
          <a:ext cx="0" cy="214183"/>
        </a:xfrm>
        <a:prstGeom xmlns:a="http://schemas.openxmlformats.org/drawingml/2006/main" prst="straightConnector1">
          <a:avLst/>
        </a:prstGeom>
        <a:ln xmlns:a="http://schemas.openxmlformats.org/drawingml/2006/main" w="317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0.13329</cdr:x>
      <cdr:y>0.08138</cdr:y>
    </cdr:from>
    <cdr:to>
      <cdr:x>0.25176</cdr:x>
      <cdr:y>0.15862</cdr:y>
    </cdr:to>
    <cdr:sp macro="" textlink="">
      <cdr:nvSpPr>
        <cdr:cNvPr id="5" name="TextBox 4"/>
        <cdr:cNvSpPr txBox="1"/>
      </cdr:nvSpPr>
      <cdr:spPr>
        <a:xfrm xmlns:a="http://schemas.openxmlformats.org/drawingml/2006/main">
          <a:off x="1556951" y="486032"/>
          <a:ext cx="1383957" cy="461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a:t>School-Justice Partnership Created</a:t>
          </a:r>
        </a:p>
      </cdr:txBody>
    </cdr:sp>
  </cdr:relSizeAnchor>
  <cdr:relSizeAnchor xmlns:cdr="http://schemas.openxmlformats.org/drawingml/2006/chartDrawing">
    <cdr:from>
      <cdr:x>0.15726</cdr:x>
      <cdr:y>0.14621</cdr:y>
    </cdr:from>
    <cdr:to>
      <cdr:x>0.17207</cdr:x>
      <cdr:y>0.34897</cdr:y>
    </cdr:to>
    <cdr:cxnSp macro="">
      <cdr:nvCxnSpPr>
        <cdr:cNvPr id="7" name="Straight Arrow Connector 6">
          <a:extLst xmlns:a="http://schemas.openxmlformats.org/drawingml/2006/main">
            <a:ext uri="{FF2B5EF4-FFF2-40B4-BE49-F238E27FC236}">
              <a16:creationId xmlns:a16="http://schemas.microsoft.com/office/drawing/2014/main" id="{EB5E035D-97C1-4944-A97A-79DD0E6B1340}"/>
            </a:ext>
          </a:extLst>
        </cdr:cNvPr>
        <cdr:cNvCxnSpPr/>
      </cdr:nvCxnSpPr>
      <cdr:spPr>
        <a:xfrm xmlns:a="http://schemas.openxmlformats.org/drawingml/2006/main" flipH="1">
          <a:off x="1837038" y="873211"/>
          <a:ext cx="172995" cy="1210962"/>
        </a:xfrm>
        <a:prstGeom xmlns:a="http://schemas.openxmlformats.org/drawingml/2006/main" prst="straightConnector1">
          <a:avLst/>
        </a:prstGeom>
        <a:ln xmlns:a="http://schemas.openxmlformats.org/drawingml/2006/main" w="317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0.58252</cdr:x>
      <cdr:y>0.21095</cdr:y>
    </cdr:from>
    <cdr:to>
      <cdr:x>0.76944</cdr:x>
      <cdr:y>0.34531</cdr:y>
    </cdr:to>
    <cdr:sp macro="" textlink="">
      <cdr:nvSpPr>
        <cdr:cNvPr id="8" name="TextBox 7"/>
        <cdr:cNvSpPr txBox="1"/>
      </cdr:nvSpPr>
      <cdr:spPr>
        <a:xfrm xmlns:a="http://schemas.openxmlformats.org/drawingml/2006/main">
          <a:off x="6804622" y="1259883"/>
          <a:ext cx="2183364" cy="8024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a:t>The computation of graduation rates changes from “over-all” to “on-time” reducing the rates in almost every system</a:t>
          </a:r>
        </a:p>
      </cdr:txBody>
    </cdr:sp>
  </cdr:relSizeAnchor>
  <cdr:relSizeAnchor xmlns:cdr="http://schemas.openxmlformats.org/drawingml/2006/chartDrawing">
    <cdr:from>
      <cdr:x>0.55191</cdr:x>
      <cdr:y>0.31475</cdr:y>
    </cdr:from>
    <cdr:to>
      <cdr:x>0.60433</cdr:x>
      <cdr:y>0.4229</cdr:y>
    </cdr:to>
    <cdr:cxnSp macro="">
      <cdr:nvCxnSpPr>
        <cdr:cNvPr id="10" name="Straight Arrow Connector 9">
          <a:extLst xmlns:a="http://schemas.openxmlformats.org/drawingml/2006/main">
            <a:ext uri="{FF2B5EF4-FFF2-40B4-BE49-F238E27FC236}">
              <a16:creationId xmlns:a16="http://schemas.microsoft.com/office/drawing/2014/main" id="{8FEC0052-9A92-4A22-B555-A774EF46E3A8}"/>
            </a:ext>
          </a:extLst>
        </cdr:cNvPr>
        <cdr:cNvCxnSpPr/>
      </cdr:nvCxnSpPr>
      <cdr:spPr>
        <a:xfrm xmlns:a="http://schemas.openxmlformats.org/drawingml/2006/main" flipH="1">
          <a:off x="6446979" y="1879814"/>
          <a:ext cx="612395" cy="645953"/>
        </a:xfrm>
        <a:prstGeom xmlns:a="http://schemas.openxmlformats.org/drawingml/2006/main" prst="straightConnector1">
          <a:avLst/>
        </a:prstGeom>
        <a:ln xmlns:a="http://schemas.openxmlformats.org/drawingml/2006/main" w="317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2EA42-7D94-4DC1-A18E-8E330CB592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12B592-2CD9-40A1-B2E4-78D93882AD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6DB695-15D4-4EC1-8FF8-50D22A4DB34B}"/>
              </a:ext>
            </a:extLst>
          </p:cNvPr>
          <p:cNvSpPr>
            <a:spLocks noGrp="1"/>
          </p:cNvSpPr>
          <p:nvPr>
            <p:ph type="dt" sz="half" idx="10"/>
          </p:nvPr>
        </p:nvSpPr>
        <p:spPr/>
        <p:txBody>
          <a:bodyPr/>
          <a:lstStyle/>
          <a:p>
            <a:fld id="{FE8AFF1C-386D-4380-8A46-754AAF0D2D47}" type="datetimeFigureOut">
              <a:rPr lang="en-US" smtClean="0"/>
              <a:t>4/14/2019</a:t>
            </a:fld>
            <a:endParaRPr lang="en-US"/>
          </a:p>
        </p:txBody>
      </p:sp>
      <p:sp>
        <p:nvSpPr>
          <p:cNvPr id="5" name="Footer Placeholder 4">
            <a:extLst>
              <a:ext uri="{FF2B5EF4-FFF2-40B4-BE49-F238E27FC236}">
                <a16:creationId xmlns:a16="http://schemas.microsoft.com/office/drawing/2014/main" id="{72292EF8-089F-495C-823B-4A5A85182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C76A1-3DC7-427B-AE98-33E1DE7BFDCC}"/>
              </a:ext>
            </a:extLst>
          </p:cNvPr>
          <p:cNvSpPr>
            <a:spLocks noGrp="1"/>
          </p:cNvSpPr>
          <p:nvPr>
            <p:ph type="sldNum" sz="quarter" idx="12"/>
          </p:nvPr>
        </p:nvSpPr>
        <p:spPr/>
        <p:txBody>
          <a:bodyPr/>
          <a:lstStyle/>
          <a:p>
            <a:fld id="{F4D31CBA-46C5-4D94-AFEB-ED9DBD420664}" type="slidenum">
              <a:rPr lang="en-US" smtClean="0"/>
              <a:t>‹#›</a:t>
            </a:fld>
            <a:endParaRPr lang="en-US"/>
          </a:p>
        </p:txBody>
      </p:sp>
    </p:spTree>
    <p:extLst>
      <p:ext uri="{BB962C8B-B14F-4D97-AF65-F5344CB8AC3E}">
        <p14:creationId xmlns:p14="http://schemas.microsoft.com/office/powerpoint/2010/main" val="3226921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18D9-8666-49D4-95B7-F389E388D6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FA439D-82EE-40E2-B80E-F35C96467A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225A7-35E8-43C2-B358-D1E1AB632F17}"/>
              </a:ext>
            </a:extLst>
          </p:cNvPr>
          <p:cNvSpPr>
            <a:spLocks noGrp="1"/>
          </p:cNvSpPr>
          <p:nvPr>
            <p:ph type="dt" sz="half" idx="10"/>
          </p:nvPr>
        </p:nvSpPr>
        <p:spPr/>
        <p:txBody>
          <a:bodyPr/>
          <a:lstStyle/>
          <a:p>
            <a:fld id="{FE8AFF1C-386D-4380-8A46-754AAF0D2D47}" type="datetimeFigureOut">
              <a:rPr lang="en-US" smtClean="0"/>
              <a:t>4/14/2019</a:t>
            </a:fld>
            <a:endParaRPr lang="en-US"/>
          </a:p>
        </p:txBody>
      </p:sp>
      <p:sp>
        <p:nvSpPr>
          <p:cNvPr id="5" name="Footer Placeholder 4">
            <a:extLst>
              <a:ext uri="{FF2B5EF4-FFF2-40B4-BE49-F238E27FC236}">
                <a16:creationId xmlns:a16="http://schemas.microsoft.com/office/drawing/2014/main" id="{CC940668-3EEC-4F28-AFCD-EDBA78C44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B685A-052F-4EFE-A47C-392BBEBC06D0}"/>
              </a:ext>
            </a:extLst>
          </p:cNvPr>
          <p:cNvSpPr>
            <a:spLocks noGrp="1"/>
          </p:cNvSpPr>
          <p:nvPr>
            <p:ph type="sldNum" sz="quarter" idx="12"/>
          </p:nvPr>
        </p:nvSpPr>
        <p:spPr/>
        <p:txBody>
          <a:bodyPr/>
          <a:lstStyle/>
          <a:p>
            <a:fld id="{F4D31CBA-46C5-4D94-AFEB-ED9DBD420664}" type="slidenum">
              <a:rPr lang="en-US" smtClean="0"/>
              <a:t>‹#›</a:t>
            </a:fld>
            <a:endParaRPr lang="en-US"/>
          </a:p>
        </p:txBody>
      </p:sp>
    </p:spTree>
    <p:extLst>
      <p:ext uri="{BB962C8B-B14F-4D97-AF65-F5344CB8AC3E}">
        <p14:creationId xmlns:p14="http://schemas.microsoft.com/office/powerpoint/2010/main" val="2719194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482A89-6FF5-4FCA-A5FC-8F0F91988A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7B02DB-E680-4204-A3F6-50EEE0BF2C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A0558-62F7-4FC8-AA01-B862D9DCD3C5}"/>
              </a:ext>
            </a:extLst>
          </p:cNvPr>
          <p:cNvSpPr>
            <a:spLocks noGrp="1"/>
          </p:cNvSpPr>
          <p:nvPr>
            <p:ph type="dt" sz="half" idx="10"/>
          </p:nvPr>
        </p:nvSpPr>
        <p:spPr/>
        <p:txBody>
          <a:bodyPr/>
          <a:lstStyle/>
          <a:p>
            <a:fld id="{FE8AFF1C-386D-4380-8A46-754AAF0D2D47}" type="datetimeFigureOut">
              <a:rPr lang="en-US" smtClean="0"/>
              <a:t>4/14/2019</a:t>
            </a:fld>
            <a:endParaRPr lang="en-US"/>
          </a:p>
        </p:txBody>
      </p:sp>
      <p:sp>
        <p:nvSpPr>
          <p:cNvPr id="5" name="Footer Placeholder 4">
            <a:extLst>
              <a:ext uri="{FF2B5EF4-FFF2-40B4-BE49-F238E27FC236}">
                <a16:creationId xmlns:a16="http://schemas.microsoft.com/office/drawing/2014/main" id="{56EE0E65-9885-49E6-9582-FEA17073F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9E568C-F314-4EFA-BD91-53AB9FCC46B9}"/>
              </a:ext>
            </a:extLst>
          </p:cNvPr>
          <p:cNvSpPr>
            <a:spLocks noGrp="1"/>
          </p:cNvSpPr>
          <p:nvPr>
            <p:ph type="sldNum" sz="quarter" idx="12"/>
          </p:nvPr>
        </p:nvSpPr>
        <p:spPr/>
        <p:txBody>
          <a:bodyPr/>
          <a:lstStyle/>
          <a:p>
            <a:fld id="{F4D31CBA-46C5-4D94-AFEB-ED9DBD420664}" type="slidenum">
              <a:rPr lang="en-US" smtClean="0"/>
              <a:t>‹#›</a:t>
            </a:fld>
            <a:endParaRPr lang="en-US"/>
          </a:p>
        </p:txBody>
      </p:sp>
    </p:spTree>
    <p:extLst>
      <p:ext uri="{BB962C8B-B14F-4D97-AF65-F5344CB8AC3E}">
        <p14:creationId xmlns:p14="http://schemas.microsoft.com/office/powerpoint/2010/main" val="577628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0FB0AC-3908-42F6-AC6B-81FCAAA8DB5A}" type="datetimeFigureOut">
              <a:rPr lang="en-US" smtClean="0"/>
              <a:pPr/>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6F56-DD57-43F3-8CD8-73C0C38C80B7}"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670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0FB0AC-3908-42F6-AC6B-81FCAAA8DB5A}" type="datetimeFigureOut">
              <a:rPr lang="en-US" smtClean="0"/>
              <a:pPr/>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6F56-DD57-43F3-8CD8-73C0C38C80B7}" type="slidenum">
              <a:rPr lang="en-US" smtClean="0"/>
              <a:pPr/>
              <a:t>‹#›</a:t>
            </a:fld>
            <a:endParaRPr lang="en-US"/>
          </a:p>
        </p:txBody>
      </p:sp>
    </p:spTree>
    <p:extLst>
      <p:ext uri="{BB962C8B-B14F-4D97-AF65-F5344CB8AC3E}">
        <p14:creationId xmlns:p14="http://schemas.microsoft.com/office/powerpoint/2010/main" val="3839176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0FB0AC-3908-42F6-AC6B-81FCAAA8DB5A}" type="datetimeFigureOut">
              <a:rPr lang="en-US" smtClean="0"/>
              <a:pPr/>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6F56-DD57-43F3-8CD8-73C0C38C80B7}"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488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0FB0AC-3908-42F6-AC6B-81FCAAA8DB5A}" type="datetimeFigureOut">
              <a:rPr lang="en-US" smtClean="0"/>
              <a:pPr/>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E6F56-DD57-43F3-8CD8-73C0C38C80B7}" type="slidenum">
              <a:rPr lang="en-US" smtClean="0"/>
              <a:pPr/>
              <a:t>‹#›</a:t>
            </a:fld>
            <a:endParaRPr lang="en-US"/>
          </a:p>
        </p:txBody>
      </p:sp>
    </p:spTree>
    <p:extLst>
      <p:ext uri="{BB962C8B-B14F-4D97-AF65-F5344CB8AC3E}">
        <p14:creationId xmlns:p14="http://schemas.microsoft.com/office/powerpoint/2010/main" val="3742423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0FB0AC-3908-42F6-AC6B-81FCAAA8DB5A}" type="datetimeFigureOut">
              <a:rPr lang="en-US" smtClean="0"/>
              <a:pPr/>
              <a:t>4/14/2019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E6F56-DD57-43F3-8CD8-73C0C38C80B7}" type="slidenum">
              <a:rPr lang="en-US" smtClean="0"/>
              <a:pPr/>
              <a:t>‹#›</a:t>
            </a:fld>
            <a:endParaRPr lang="en-US"/>
          </a:p>
        </p:txBody>
      </p:sp>
    </p:spTree>
    <p:extLst>
      <p:ext uri="{BB962C8B-B14F-4D97-AF65-F5344CB8AC3E}">
        <p14:creationId xmlns:p14="http://schemas.microsoft.com/office/powerpoint/2010/main" val="1945024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0FB0AC-3908-42F6-AC6B-81FCAAA8DB5A}" type="datetimeFigureOut">
              <a:rPr lang="en-US" smtClean="0"/>
              <a:pPr/>
              <a:t>4/14/2019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E6F56-DD57-43F3-8CD8-73C0C38C80B7}" type="slidenum">
              <a:rPr lang="en-US" smtClean="0"/>
              <a:pPr/>
              <a:t>‹#›</a:t>
            </a:fld>
            <a:endParaRPr lang="en-US"/>
          </a:p>
        </p:txBody>
      </p:sp>
    </p:spTree>
    <p:extLst>
      <p:ext uri="{BB962C8B-B14F-4D97-AF65-F5344CB8AC3E}">
        <p14:creationId xmlns:p14="http://schemas.microsoft.com/office/powerpoint/2010/main" val="327728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80FB0AC-3908-42F6-AC6B-81FCAAA8DB5A}" type="datetimeFigureOut">
              <a:rPr lang="en-US" smtClean="0"/>
              <a:pPr/>
              <a:t>4/14/2019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11E6F56-DD57-43F3-8CD8-73C0C38C80B7}" type="slidenum">
              <a:rPr lang="en-US" smtClean="0"/>
              <a:pPr/>
              <a:t>‹#›</a:t>
            </a:fld>
            <a:endParaRPr lang="en-US"/>
          </a:p>
        </p:txBody>
      </p:sp>
    </p:spTree>
    <p:extLst>
      <p:ext uri="{BB962C8B-B14F-4D97-AF65-F5344CB8AC3E}">
        <p14:creationId xmlns:p14="http://schemas.microsoft.com/office/powerpoint/2010/main" val="2981423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80FB0AC-3908-42F6-AC6B-81FCAAA8DB5A}" type="datetimeFigureOut">
              <a:rPr lang="en-US" smtClean="0"/>
              <a:pPr/>
              <a:t>4/14/2019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11E6F56-DD57-43F3-8CD8-73C0C38C80B7}"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47794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6EDC7-7F06-4785-B8AC-8FFA967E84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CCEC9-6149-4CEF-884F-A182219BDA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67817-4F02-4F95-8213-8D401FE91F4C}"/>
              </a:ext>
            </a:extLst>
          </p:cNvPr>
          <p:cNvSpPr>
            <a:spLocks noGrp="1"/>
          </p:cNvSpPr>
          <p:nvPr>
            <p:ph type="dt" sz="half" idx="10"/>
          </p:nvPr>
        </p:nvSpPr>
        <p:spPr/>
        <p:txBody>
          <a:bodyPr/>
          <a:lstStyle/>
          <a:p>
            <a:fld id="{FE8AFF1C-386D-4380-8A46-754AAF0D2D47}" type="datetimeFigureOut">
              <a:rPr lang="en-US" smtClean="0"/>
              <a:t>4/14/2019</a:t>
            </a:fld>
            <a:endParaRPr lang="en-US"/>
          </a:p>
        </p:txBody>
      </p:sp>
      <p:sp>
        <p:nvSpPr>
          <p:cNvPr id="5" name="Footer Placeholder 4">
            <a:extLst>
              <a:ext uri="{FF2B5EF4-FFF2-40B4-BE49-F238E27FC236}">
                <a16:creationId xmlns:a16="http://schemas.microsoft.com/office/drawing/2014/main" id="{90E03E47-415C-4869-82C3-509EA44594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10329E-BB8F-4D81-BCDF-31B4E60E8720}"/>
              </a:ext>
            </a:extLst>
          </p:cNvPr>
          <p:cNvSpPr>
            <a:spLocks noGrp="1"/>
          </p:cNvSpPr>
          <p:nvPr>
            <p:ph type="sldNum" sz="quarter" idx="12"/>
          </p:nvPr>
        </p:nvSpPr>
        <p:spPr/>
        <p:txBody>
          <a:bodyPr/>
          <a:lstStyle/>
          <a:p>
            <a:fld id="{F4D31CBA-46C5-4D94-AFEB-ED9DBD420664}" type="slidenum">
              <a:rPr lang="en-US" smtClean="0"/>
              <a:t>‹#›</a:t>
            </a:fld>
            <a:endParaRPr lang="en-US"/>
          </a:p>
        </p:txBody>
      </p:sp>
    </p:spTree>
    <p:extLst>
      <p:ext uri="{BB962C8B-B14F-4D97-AF65-F5344CB8AC3E}">
        <p14:creationId xmlns:p14="http://schemas.microsoft.com/office/powerpoint/2010/main" val="1201683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0FB0AC-3908-42F6-AC6B-81FCAAA8DB5A}" type="datetimeFigureOut">
              <a:rPr lang="en-US" smtClean="0"/>
              <a:pPr/>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E6F56-DD57-43F3-8CD8-73C0C38C80B7}" type="slidenum">
              <a:rPr lang="en-US" smtClean="0"/>
              <a:pPr/>
              <a:t>‹#›</a:t>
            </a:fld>
            <a:endParaRPr lang="en-US"/>
          </a:p>
        </p:txBody>
      </p:sp>
    </p:spTree>
    <p:extLst>
      <p:ext uri="{BB962C8B-B14F-4D97-AF65-F5344CB8AC3E}">
        <p14:creationId xmlns:p14="http://schemas.microsoft.com/office/powerpoint/2010/main" val="618926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0FB0AC-3908-42F6-AC6B-81FCAAA8DB5A}" type="datetimeFigureOut">
              <a:rPr lang="en-US" smtClean="0"/>
              <a:pPr/>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6F56-DD57-43F3-8CD8-73C0C38C80B7}" type="slidenum">
              <a:rPr lang="en-US" smtClean="0"/>
              <a:pPr/>
              <a:t>‹#›</a:t>
            </a:fld>
            <a:endParaRPr lang="en-US"/>
          </a:p>
        </p:txBody>
      </p:sp>
    </p:spTree>
    <p:extLst>
      <p:ext uri="{BB962C8B-B14F-4D97-AF65-F5344CB8AC3E}">
        <p14:creationId xmlns:p14="http://schemas.microsoft.com/office/powerpoint/2010/main" val="1533578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0FB0AC-3908-42F6-AC6B-81FCAAA8DB5A}" type="datetimeFigureOut">
              <a:rPr lang="en-US" smtClean="0"/>
              <a:pPr/>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6F56-DD57-43F3-8CD8-73C0C38C80B7}" type="slidenum">
              <a:rPr lang="en-US" smtClean="0"/>
              <a:pPr/>
              <a:t>‹#›</a:t>
            </a:fld>
            <a:endParaRPr lang="en-US"/>
          </a:p>
        </p:txBody>
      </p:sp>
    </p:spTree>
    <p:extLst>
      <p:ext uri="{BB962C8B-B14F-4D97-AF65-F5344CB8AC3E}">
        <p14:creationId xmlns:p14="http://schemas.microsoft.com/office/powerpoint/2010/main" val="602389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599902-EB11-4D1B-9657-0CB768BD126B}" type="datetimeFigureOut">
              <a:rPr lang="en-US" smtClean="0"/>
              <a:pPr/>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DCF66-753D-4B3A-B92A-7E73F0ED8C92}"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369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599902-EB11-4D1B-9657-0CB768BD126B}" type="datetimeFigureOut">
              <a:rPr lang="en-US" smtClean="0"/>
              <a:pPr/>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DCF66-753D-4B3A-B92A-7E73F0ED8C92}" type="slidenum">
              <a:rPr lang="en-US" smtClean="0"/>
              <a:pPr/>
              <a:t>‹#›</a:t>
            </a:fld>
            <a:endParaRPr lang="en-US"/>
          </a:p>
        </p:txBody>
      </p:sp>
    </p:spTree>
    <p:extLst>
      <p:ext uri="{BB962C8B-B14F-4D97-AF65-F5344CB8AC3E}">
        <p14:creationId xmlns:p14="http://schemas.microsoft.com/office/powerpoint/2010/main" val="952237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599902-EB11-4D1B-9657-0CB768BD126B}" type="datetimeFigureOut">
              <a:rPr lang="en-US" smtClean="0"/>
              <a:pPr/>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DCF66-753D-4B3A-B92A-7E73F0ED8C92}"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860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599902-EB11-4D1B-9657-0CB768BD126B}" type="datetimeFigureOut">
              <a:rPr lang="en-US" smtClean="0"/>
              <a:pPr/>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DCF66-753D-4B3A-B92A-7E73F0ED8C92}" type="slidenum">
              <a:rPr lang="en-US" smtClean="0"/>
              <a:pPr/>
              <a:t>‹#›</a:t>
            </a:fld>
            <a:endParaRPr lang="en-US"/>
          </a:p>
        </p:txBody>
      </p:sp>
    </p:spTree>
    <p:extLst>
      <p:ext uri="{BB962C8B-B14F-4D97-AF65-F5344CB8AC3E}">
        <p14:creationId xmlns:p14="http://schemas.microsoft.com/office/powerpoint/2010/main" val="379385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599902-EB11-4D1B-9657-0CB768BD126B}" type="datetimeFigureOut">
              <a:rPr lang="en-US" smtClean="0"/>
              <a:pPr/>
              <a:t>4/14/2019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CDCF66-753D-4B3A-B92A-7E73F0ED8C92}" type="slidenum">
              <a:rPr lang="en-US" smtClean="0"/>
              <a:pPr/>
              <a:t>‹#›</a:t>
            </a:fld>
            <a:endParaRPr lang="en-US"/>
          </a:p>
        </p:txBody>
      </p:sp>
    </p:spTree>
    <p:extLst>
      <p:ext uri="{BB962C8B-B14F-4D97-AF65-F5344CB8AC3E}">
        <p14:creationId xmlns:p14="http://schemas.microsoft.com/office/powerpoint/2010/main" val="90396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599902-EB11-4D1B-9657-0CB768BD126B}" type="datetimeFigureOut">
              <a:rPr lang="en-US" smtClean="0"/>
              <a:pPr/>
              <a:t>4/14/2019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CDCF66-753D-4B3A-B92A-7E73F0ED8C92}" type="slidenum">
              <a:rPr lang="en-US" smtClean="0"/>
              <a:pPr/>
              <a:t>‹#›</a:t>
            </a:fld>
            <a:endParaRPr lang="en-US"/>
          </a:p>
        </p:txBody>
      </p:sp>
    </p:spTree>
    <p:extLst>
      <p:ext uri="{BB962C8B-B14F-4D97-AF65-F5344CB8AC3E}">
        <p14:creationId xmlns:p14="http://schemas.microsoft.com/office/powerpoint/2010/main" val="3410650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A599902-EB11-4D1B-9657-0CB768BD126B}" type="datetimeFigureOut">
              <a:rPr lang="en-US" smtClean="0"/>
              <a:pPr/>
              <a:t>4/14/2019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7CDCF66-753D-4B3A-B92A-7E73F0ED8C92}" type="slidenum">
              <a:rPr lang="en-US" smtClean="0"/>
              <a:pPr/>
              <a:t>‹#›</a:t>
            </a:fld>
            <a:endParaRPr lang="en-US"/>
          </a:p>
        </p:txBody>
      </p:sp>
    </p:spTree>
    <p:extLst>
      <p:ext uri="{BB962C8B-B14F-4D97-AF65-F5344CB8AC3E}">
        <p14:creationId xmlns:p14="http://schemas.microsoft.com/office/powerpoint/2010/main" val="378739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2EFA-9B7A-4313-85D7-B1B9D9EFDB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D1A9C1-9F8E-4378-A36E-990331A24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8D907F-BB8A-4489-998D-560E3080B0C4}"/>
              </a:ext>
            </a:extLst>
          </p:cNvPr>
          <p:cNvSpPr>
            <a:spLocks noGrp="1"/>
          </p:cNvSpPr>
          <p:nvPr>
            <p:ph type="dt" sz="half" idx="10"/>
          </p:nvPr>
        </p:nvSpPr>
        <p:spPr/>
        <p:txBody>
          <a:bodyPr/>
          <a:lstStyle/>
          <a:p>
            <a:fld id="{FE8AFF1C-386D-4380-8A46-754AAF0D2D47}" type="datetimeFigureOut">
              <a:rPr lang="en-US" smtClean="0"/>
              <a:t>4/14/2019</a:t>
            </a:fld>
            <a:endParaRPr lang="en-US"/>
          </a:p>
        </p:txBody>
      </p:sp>
      <p:sp>
        <p:nvSpPr>
          <p:cNvPr id="5" name="Footer Placeholder 4">
            <a:extLst>
              <a:ext uri="{FF2B5EF4-FFF2-40B4-BE49-F238E27FC236}">
                <a16:creationId xmlns:a16="http://schemas.microsoft.com/office/drawing/2014/main" id="{AFD472C9-B550-4965-A71D-A053ABFB3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F7338-7190-4E30-9757-637947819B4C}"/>
              </a:ext>
            </a:extLst>
          </p:cNvPr>
          <p:cNvSpPr>
            <a:spLocks noGrp="1"/>
          </p:cNvSpPr>
          <p:nvPr>
            <p:ph type="sldNum" sz="quarter" idx="12"/>
          </p:nvPr>
        </p:nvSpPr>
        <p:spPr/>
        <p:txBody>
          <a:bodyPr/>
          <a:lstStyle/>
          <a:p>
            <a:fld id="{F4D31CBA-46C5-4D94-AFEB-ED9DBD420664}" type="slidenum">
              <a:rPr lang="en-US" smtClean="0"/>
              <a:t>‹#›</a:t>
            </a:fld>
            <a:endParaRPr lang="en-US"/>
          </a:p>
        </p:txBody>
      </p:sp>
    </p:spTree>
    <p:extLst>
      <p:ext uri="{BB962C8B-B14F-4D97-AF65-F5344CB8AC3E}">
        <p14:creationId xmlns:p14="http://schemas.microsoft.com/office/powerpoint/2010/main" val="2490872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A599902-EB11-4D1B-9657-0CB768BD126B}" type="datetimeFigureOut">
              <a:rPr lang="en-US" smtClean="0"/>
              <a:pPr/>
              <a:t>4/14/2019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7CDCF66-753D-4B3A-B92A-7E73F0ED8C92}"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1734199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A599902-EB11-4D1B-9657-0CB768BD126B}" type="datetimeFigureOut">
              <a:rPr lang="en-US" smtClean="0"/>
              <a:pPr/>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DCF66-753D-4B3A-B92A-7E73F0ED8C92}" type="slidenum">
              <a:rPr lang="en-US" smtClean="0"/>
              <a:pPr/>
              <a:t>‹#›</a:t>
            </a:fld>
            <a:endParaRPr lang="en-US"/>
          </a:p>
        </p:txBody>
      </p:sp>
    </p:spTree>
    <p:extLst>
      <p:ext uri="{BB962C8B-B14F-4D97-AF65-F5344CB8AC3E}">
        <p14:creationId xmlns:p14="http://schemas.microsoft.com/office/powerpoint/2010/main" val="16711189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599902-EB11-4D1B-9657-0CB768BD126B}" type="datetimeFigureOut">
              <a:rPr lang="en-US" smtClean="0"/>
              <a:pPr/>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DCF66-753D-4B3A-B92A-7E73F0ED8C92}" type="slidenum">
              <a:rPr lang="en-US" smtClean="0"/>
              <a:pPr/>
              <a:t>‹#›</a:t>
            </a:fld>
            <a:endParaRPr lang="en-US"/>
          </a:p>
        </p:txBody>
      </p:sp>
    </p:spTree>
    <p:extLst>
      <p:ext uri="{BB962C8B-B14F-4D97-AF65-F5344CB8AC3E}">
        <p14:creationId xmlns:p14="http://schemas.microsoft.com/office/powerpoint/2010/main" val="356262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599902-EB11-4D1B-9657-0CB768BD126B}" type="datetimeFigureOut">
              <a:rPr lang="en-US" smtClean="0"/>
              <a:pPr/>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DCF66-753D-4B3A-B92A-7E73F0ED8C92}" type="slidenum">
              <a:rPr lang="en-US" smtClean="0"/>
              <a:pPr/>
              <a:t>‹#›</a:t>
            </a:fld>
            <a:endParaRPr lang="en-US"/>
          </a:p>
        </p:txBody>
      </p:sp>
    </p:spTree>
    <p:extLst>
      <p:ext uri="{BB962C8B-B14F-4D97-AF65-F5344CB8AC3E}">
        <p14:creationId xmlns:p14="http://schemas.microsoft.com/office/powerpoint/2010/main" val="3947370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5577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61BEF0D-F0BB-DE4B-95CE-6DB70DBA9567}" type="datetimeFigureOut">
              <a:rPr lang="en-US" smtClean="0"/>
              <a:pPr/>
              <a:t>4/14/2019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68378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641475"/>
            <a:ext cx="10363200" cy="4454525"/>
          </a:xfrm>
        </p:spPr>
        <p:txBody>
          <a:bodyPr/>
          <a:lstStyle/>
          <a:p>
            <a:endParaRPr lang="en-US" dirty="0"/>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5D878DA7-2F7F-47FE-8440-1AD69B544E74}"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1702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5364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D19FB2-3AAB-4D03-B13A-2960828C78E3}"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3511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16976-5D93-46E4-A98A-FAD63E4D0EA8}"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653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A127-2B79-44F6-8E5C-81CBC200A7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898E59-FBF5-40C2-8392-0C0E357274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661696-3650-407A-910F-C82471D4AB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9549B2-F4B8-4D01-8FF2-6D0F9115A954}"/>
              </a:ext>
            </a:extLst>
          </p:cNvPr>
          <p:cNvSpPr>
            <a:spLocks noGrp="1"/>
          </p:cNvSpPr>
          <p:nvPr>
            <p:ph type="dt" sz="half" idx="10"/>
          </p:nvPr>
        </p:nvSpPr>
        <p:spPr/>
        <p:txBody>
          <a:bodyPr/>
          <a:lstStyle/>
          <a:p>
            <a:fld id="{FE8AFF1C-386D-4380-8A46-754AAF0D2D47}" type="datetimeFigureOut">
              <a:rPr lang="en-US" smtClean="0"/>
              <a:t>4/14/2019</a:t>
            </a:fld>
            <a:endParaRPr lang="en-US"/>
          </a:p>
        </p:txBody>
      </p:sp>
      <p:sp>
        <p:nvSpPr>
          <p:cNvPr id="6" name="Footer Placeholder 5">
            <a:extLst>
              <a:ext uri="{FF2B5EF4-FFF2-40B4-BE49-F238E27FC236}">
                <a16:creationId xmlns:a16="http://schemas.microsoft.com/office/drawing/2014/main" id="{A548CD36-E77A-4DDA-8B9D-815068F98A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7D1091-B4BE-479C-B982-0F4F08D0D032}"/>
              </a:ext>
            </a:extLst>
          </p:cNvPr>
          <p:cNvSpPr>
            <a:spLocks noGrp="1"/>
          </p:cNvSpPr>
          <p:nvPr>
            <p:ph type="sldNum" sz="quarter" idx="12"/>
          </p:nvPr>
        </p:nvSpPr>
        <p:spPr/>
        <p:txBody>
          <a:bodyPr/>
          <a:lstStyle/>
          <a:p>
            <a:fld id="{F4D31CBA-46C5-4D94-AFEB-ED9DBD420664}" type="slidenum">
              <a:rPr lang="en-US" smtClean="0"/>
              <a:t>‹#›</a:t>
            </a:fld>
            <a:endParaRPr lang="en-US"/>
          </a:p>
        </p:txBody>
      </p:sp>
    </p:spTree>
    <p:extLst>
      <p:ext uri="{BB962C8B-B14F-4D97-AF65-F5344CB8AC3E}">
        <p14:creationId xmlns:p14="http://schemas.microsoft.com/office/powerpoint/2010/main" val="42154396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68023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3BC6CE-6D1E-47E5-8859-F31AC5380EB2}" type="datetimeFigureOut">
              <a:rPr lang="en-US" smtClean="0">
                <a:solidFill>
                  <a:prstClr val="black">
                    <a:tint val="75000"/>
                  </a:prstClr>
                </a:solidFill>
              </a:rPr>
              <a:pPr/>
              <a:t>4/14/2019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5113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B4E7C4-4DA4-404D-9965-B13F2DD7D8BF}" type="datetimeFigureOut">
              <a:rPr lang="en-US" smtClean="0">
                <a:solidFill>
                  <a:prstClr val="black">
                    <a:tint val="75000"/>
                  </a:prstClr>
                </a:solidFill>
              </a:rPr>
              <a:pPr/>
              <a:t>4/14/2019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6009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6FB7AA-4A53-424F-AD41-70827B6504BA}" type="datetimeFigureOut">
              <a:rPr lang="en-US" smtClean="0">
                <a:solidFill>
                  <a:prstClr val="black">
                    <a:tint val="75000"/>
                  </a:prstClr>
                </a:solidFill>
              </a:rPr>
              <a:pPr/>
              <a:t>4/14/2019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1806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solidFill>
                  <a:prstClr val="black">
                    <a:tint val="75000"/>
                  </a:prstClr>
                </a:solidFill>
              </a:rPr>
              <a:pPr/>
              <a:t>4/14/2019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3920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solidFill>
                  <a:prstClr val="black">
                    <a:tint val="75000"/>
                  </a:prstClr>
                </a:solidFill>
              </a:rPr>
              <a:pPr/>
              <a:t>4/14/2019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85184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solidFill>
                  <a:prstClr val="black">
                    <a:tint val="75000"/>
                  </a:prstClr>
                </a:solidFill>
              </a:rPr>
              <a:pPr/>
              <a:t>4/14/2019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8507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ED02AE-B9A4-47BD-AF8E-97E16144138B}"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59499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0FD78B-DB02-4362-BCDC-98A55456977C}" type="datetimeFigureOut">
              <a:rPr lang="en-US" smtClean="0">
                <a:solidFill>
                  <a:prstClr val="black">
                    <a:tint val="75000"/>
                  </a:prstClr>
                </a:solidFill>
              </a:rPr>
              <a:pPr/>
              <a:t>4/14/2019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1387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D7F3-3ED7-4CCB-B09E-F26E982875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CB0498-34F7-4889-BA13-25729E068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FDBCD-919A-4581-A41E-588464CAD9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8F0DD1-B6E9-4917-B156-7B51196565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F9EB4B-BB22-4327-A947-2356E390D5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0C5623-C68C-4F31-B592-D27305462C86}"/>
              </a:ext>
            </a:extLst>
          </p:cNvPr>
          <p:cNvSpPr>
            <a:spLocks noGrp="1"/>
          </p:cNvSpPr>
          <p:nvPr>
            <p:ph type="dt" sz="half" idx="10"/>
          </p:nvPr>
        </p:nvSpPr>
        <p:spPr/>
        <p:txBody>
          <a:bodyPr/>
          <a:lstStyle/>
          <a:p>
            <a:fld id="{FE8AFF1C-386D-4380-8A46-754AAF0D2D47}" type="datetimeFigureOut">
              <a:rPr lang="en-US" smtClean="0"/>
              <a:t>4/14/2019</a:t>
            </a:fld>
            <a:endParaRPr lang="en-US"/>
          </a:p>
        </p:txBody>
      </p:sp>
      <p:sp>
        <p:nvSpPr>
          <p:cNvPr id="8" name="Footer Placeholder 7">
            <a:extLst>
              <a:ext uri="{FF2B5EF4-FFF2-40B4-BE49-F238E27FC236}">
                <a16:creationId xmlns:a16="http://schemas.microsoft.com/office/drawing/2014/main" id="{A734406E-D47B-4C8D-80F5-1697D84425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407B0F-41FE-4803-914B-C3A74B7DEA20}"/>
              </a:ext>
            </a:extLst>
          </p:cNvPr>
          <p:cNvSpPr>
            <a:spLocks noGrp="1"/>
          </p:cNvSpPr>
          <p:nvPr>
            <p:ph type="sldNum" sz="quarter" idx="12"/>
          </p:nvPr>
        </p:nvSpPr>
        <p:spPr/>
        <p:txBody>
          <a:bodyPr/>
          <a:lstStyle/>
          <a:p>
            <a:fld id="{F4D31CBA-46C5-4D94-AFEB-ED9DBD420664}" type="slidenum">
              <a:rPr lang="en-US" smtClean="0"/>
              <a:t>‹#›</a:t>
            </a:fld>
            <a:endParaRPr lang="en-US"/>
          </a:p>
        </p:txBody>
      </p:sp>
    </p:spTree>
    <p:extLst>
      <p:ext uri="{BB962C8B-B14F-4D97-AF65-F5344CB8AC3E}">
        <p14:creationId xmlns:p14="http://schemas.microsoft.com/office/powerpoint/2010/main" val="288427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32CB1-9F07-4642-9BE3-0AEF8270F7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80221C-F27C-4133-91AA-3E912194B5D0}"/>
              </a:ext>
            </a:extLst>
          </p:cNvPr>
          <p:cNvSpPr>
            <a:spLocks noGrp="1"/>
          </p:cNvSpPr>
          <p:nvPr>
            <p:ph type="dt" sz="half" idx="10"/>
          </p:nvPr>
        </p:nvSpPr>
        <p:spPr/>
        <p:txBody>
          <a:bodyPr/>
          <a:lstStyle/>
          <a:p>
            <a:fld id="{FE8AFF1C-386D-4380-8A46-754AAF0D2D47}" type="datetimeFigureOut">
              <a:rPr lang="en-US" smtClean="0"/>
              <a:t>4/14/2019</a:t>
            </a:fld>
            <a:endParaRPr lang="en-US"/>
          </a:p>
        </p:txBody>
      </p:sp>
      <p:sp>
        <p:nvSpPr>
          <p:cNvPr id="4" name="Footer Placeholder 3">
            <a:extLst>
              <a:ext uri="{FF2B5EF4-FFF2-40B4-BE49-F238E27FC236}">
                <a16:creationId xmlns:a16="http://schemas.microsoft.com/office/drawing/2014/main" id="{555A3815-49B9-45F1-B4DC-CC11F767F5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228507-6592-44EC-BF6D-B1B37DDF5CB4}"/>
              </a:ext>
            </a:extLst>
          </p:cNvPr>
          <p:cNvSpPr>
            <a:spLocks noGrp="1"/>
          </p:cNvSpPr>
          <p:nvPr>
            <p:ph type="sldNum" sz="quarter" idx="12"/>
          </p:nvPr>
        </p:nvSpPr>
        <p:spPr/>
        <p:txBody>
          <a:bodyPr/>
          <a:lstStyle/>
          <a:p>
            <a:fld id="{F4D31CBA-46C5-4D94-AFEB-ED9DBD420664}" type="slidenum">
              <a:rPr lang="en-US" smtClean="0"/>
              <a:t>‹#›</a:t>
            </a:fld>
            <a:endParaRPr lang="en-US"/>
          </a:p>
        </p:txBody>
      </p:sp>
    </p:spTree>
    <p:extLst>
      <p:ext uri="{BB962C8B-B14F-4D97-AF65-F5344CB8AC3E}">
        <p14:creationId xmlns:p14="http://schemas.microsoft.com/office/powerpoint/2010/main" val="406383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1142AD-A40E-4736-896A-BF796E5918C6}"/>
              </a:ext>
            </a:extLst>
          </p:cNvPr>
          <p:cNvSpPr>
            <a:spLocks noGrp="1"/>
          </p:cNvSpPr>
          <p:nvPr>
            <p:ph type="dt" sz="half" idx="10"/>
          </p:nvPr>
        </p:nvSpPr>
        <p:spPr/>
        <p:txBody>
          <a:bodyPr/>
          <a:lstStyle/>
          <a:p>
            <a:fld id="{FE8AFF1C-386D-4380-8A46-754AAF0D2D47}" type="datetimeFigureOut">
              <a:rPr lang="en-US" smtClean="0"/>
              <a:t>4/14/2019</a:t>
            </a:fld>
            <a:endParaRPr lang="en-US"/>
          </a:p>
        </p:txBody>
      </p:sp>
      <p:sp>
        <p:nvSpPr>
          <p:cNvPr id="3" name="Footer Placeholder 2">
            <a:extLst>
              <a:ext uri="{FF2B5EF4-FFF2-40B4-BE49-F238E27FC236}">
                <a16:creationId xmlns:a16="http://schemas.microsoft.com/office/drawing/2014/main" id="{D8965DEA-B9B6-4957-8C5C-0FA03EB243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E76221-4DD7-4DE2-B70C-D276C346A1D5}"/>
              </a:ext>
            </a:extLst>
          </p:cNvPr>
          <p:cNvSpPr>
            <a:spLocks noGrp="1"/>
          </p:cNvSpPr>
          <p:nvPr>
            <p:ph type="sldNum" sz="quarter" idx="12"/>
          </p:nvPr>
        </p:nvSpPr>
        <p:spPr/>
        <p:txBody>
          <a:bodyPr/>
          <a:lstStyle/>
          <a:p>
            <a:fld id="{F4D31CBA-46C5-4D94-AFEB-ED9DBD420664}" type="slidenum">
              <a:rPr lang="en-US" smtClean="0"/>
              <a:t>‹#›</a:t>
            </a:fld>
            <a:endParaRPr lang="en-US"/>
          </a:p>
        </p:txBody>
      </p:sp>
    </p:spTree>
    <p:extLst>
      <p:ext uri="{BB962C8B-B14F-4D97-AF65-F5344CB8AC3E}">
        <p14:creationId xmlns:p14="http://schemas.microsoft.com/office/powerpoint/2010/main" val="3188925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0608-361F-4F97-8227-210FD00404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5FD3B0-E6C3-4A93-B40C-DD444BB66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CF4AEE-109A-4231-AA00-4AFAA811C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9B8B13-908B-460E-9618-8053D2091BB4}"/>
              </a:ext>
            </a:extLst>
          </p:cNvPr>
          <p:cNvSpPr>
            <a:spLocks noGrp="1"/>
          </p:cNvSpPr>
          <p:nvPr>
            <p:ph type="dt" sz="half" idx="10"/>
          </p:nvPr>
        </p:nvSpPr>
        <p:spPr/>
        <p:txBody>
          <a:bodyPr/>
          <a:lstStyle/>
          <a:p>
            <a:fld id="{FE8AFF1C-386D-4380-8A46-754AAF0D2D47}" type="datetimeFigureOut">
              <a:rPr lang="en-US" smtClean="0"/>
              <a:t>4/14/2019</a:t>
            </a:fld>
            <a:endParaRPr lang="en-US"/>
          </a:p>
        </p:txBody>
      </p:sp>
      <p:sp>
        <p:nvSpPr>
          <p:cNvPr id="6" name="Footer Placeholder 5">
            <a:extLst>
              <a:ext uri="{FF2B5EF4-FFF2-40B4-BE49-F238E27FC236}">
                <a16:creationId xmlns:a16="http://schemas.microsoft.com/office/drawing/2014/main" id="{AB7461D6-0AE7-48CE-A334-9DD54373D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ECE782-05F4-480C-8135-B7487A9DEF11}"/>
              </a:ext>
            </a:extLst>
          </p:cNvPr>
          <p:cNvSpPr>
            <a:spLocks noGrp="1"/>
          </p:cNvSpPr>
          <p:nvPr>
            <p:ph type="sldNum" sz="quarter" idx="12"/>
          </p:nvPr>
        </p:nvSpPr>
        <p:spPr/>
        <p:txBody>
          <a:bodyPr/>
          <a:lstStyle/>
          <a:p>
            <a:fld id="{F4D31CBA-46C5-4D94-AFEB-ED9DBD420664}" type="slidenum">
              <a:rPr lang="en-US" smtClean="0"/>
              <a:t>‹#›</a:t>
            </a:fld>
            <a:endParaRPr lang="en-US"/>
          </a:p>
        </p:txBody>
      </p:sp>
    </p:spTree>
    <p:extLst>
      <p:ext uri="{BB962C8B-B14F-4D97-AF65-F5344CB8AC3E}">
        <p14:creationId xmlns:p14="http://schemas.microsoft.com/office/powerpoint/2010/main" val="411697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0CCB-00D1-4437-AC0A-CB545D3081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8F80B7-4261-4B19-A3FC-A3E3623A63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24CD3B-ACCF-4410-BB48-33137D999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640482-F8DC-4CCD-B3EA-ACFBA6A3E724}"/>
              </a:ext>
            </a:extLst>
          </p:cNvPr>
          <p:cNvSpPr>
            <a:spLocks noGrp="1"/>
          </p:cNvSpPr>
          <p:nvPr>
            <p:ph type="dt" sz="half" idx="10"/>
          </p:nvPr>
        </p:nvSpPr>
        <p:spPr/>
        <p:txBody>
          <a:bodyPr/>
          <a:lstStyle/>
          <a:p>
            <a:fld id="{FE8AFF1C-386D-4380-8A46-754AAF0D2D47}" type="datetimeFigureOut">
              <a:rPr lang="en-US" smtClean="0"/>
              <a:t>4/14/2019</a:t>
            </a:fld>
            <a:endParaRPr lang="en-US"/>
          </a:p>
        </p:txBody>
      </p:sp>
      <p:sp>
        <p:nvSpPr>
          <p:cNvPr id="6" name="Footer Placeholder 5">
            <a:extLst>
              <a:ext uri="{FF2B5EF4-FFF2-40B4-BE49-F238E27FC236}">
                <a16:creationId xmlns:a16="http://schemas.microsoft.com/office/drawing/2014/main" id="{A68B0A9C-DFFC-45E5-8891-E7C930222C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122F39-7356-4A99-9C63-673A924BE17B}"/>
              </a:ext>
            </a:extLst>
          </p:cNvPr>
          <p:cNvSpPr>
            <a:spLocks noGrp="1"/>
          </p:cNvSpPr>
          <p:nvPr>
            <p:ph type="sldNum" sz="quarter" idx="12"/>
          </p:nvPr>
        </p:nvSpPr>
        <p:spPr/>
        <p:txBody>
          <a:bodyPr/>
          <a:lstStyle/>
          <a:p>
            <a:fld id="{F4D31CBA-46C5-4D94-AFEB-ED9DBD420664}" type="slidenum">
              <a:rPr lang="en-US" smtClean="0"/>
              <a:t>‹#›</a:t>
            </a:fld>
            <a:endParaRPr lang="en-US"/>
          </a:p>
        </p:txBody>
      </p:sp>
    </p:spTree>
    <p:extLst>
      <p:ext uri="{BB962C8B-B14F-4D97-AF65-F5344CB8AC3E}">
        <p14:creationId xmlns:p14="http://schemas.microsoft.com/office/powerpoint/2010/main" val="108433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E2EC38-EDFF-4CC2-965E-2DA5F3418D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6E2811-BC11-4766-8EBC-235F5F48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73C66B-08F0-40FC-AC3E-A8EC848635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AFF1C-386D-4380-8A46-754AAF0D2D47}" type="datetimeFigureOut">
              <a:rPr lang="en-US" smtClean="0"/>
              <a:t>4/14/2019</a:t>
            </a:fld>
            <a:endParaRPr lang="en-US"/>
          </a:p>
        </p:txBody>
      </p:sp>
      <p:sp>
        <p:nvSpPr>
          <p:cNvPr id="5" name="Footer Placeholder 4">
            <a:extLst>
              <a:ext uri="{FF2B5EF4-FFF2-40B4-BE49-F238E27FC236}">
                <a16:creationId xmlns:a16="http://schemas.microsoft.com/office/drawing/2014/main" id="{4AB32023-10AA-4E48-962C-BE0F4F7867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17B708-8C0E-42B5-A4A1-4541E217E1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31CBA-46C5-4D94-AFEB-ED9DBD420664}" type="slidenum">
              <a:rPr lang="en-US" smtClean="0"/>
              <a:t>‹#›</a:t>
            </a:fld>
            <a:endParaRPr lang="en-US"/>
          </a:p>
        </p:txBody>
      </p:sp>
    </p:spTree>
    <p:extLst>
      <p:ext uri="{BB962C8B-B14F-4D97-AF65-F5344CB8AC3E}">
        <p14:creationId xmlns:p14="http://schemas.microsoft.com/office/powerpoint/2010/main" val="3799365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80FB0AC-3908-42F6-AC6B-81FCAAA8DB5A}" type="datetimeFigureOut">
              <a:rPr lang="en-US" smtClean="0"/>
              <a:pPr/>
              <a:t>4/14/2019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11E6F56-DD57-43F3-8CD8-73C0C38C80B7}"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220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200"/>
            <a:fld id="{2A599902-EB11-4D1B-9657-0CB768BD126B}" type="datetimeFigureOut">
              <a:rPr lang="en-US" smtClean="0"/>
              <a:pPr defTabSz="457200"/>
              <a:t>4/14/2019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200"/>
            <a:fld id="{77CDCF66-753D-4B3A-B92A-7E73F0ED8C92}" type="slidenum">
              <a:rPr lang="en-US" smtClean="0"/>
              <a:pPr defTabSz="45720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581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625930"/>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806867" rtl="0" eaLnBrk="1" latinLnBrk="0" hangingPunct="1">
        <a:spcBef>
          <a:spcPct val="0"/>
        </a:spcBef>
        <a:buNone/>
        <a:defRPr sz="3883" kern="1200">
          <a:solidFill>
            <a:schemeClr val="tx1"/>
          </a:solidFill>
          <a:latin typeface="+mj-lt"/>
          <a:ea typeface="+mj-ea"/>
          <a:cs typeface="+mj-cs"/>
        </a:defRPr>
      </a:lvl1pPr>
    </p:titleStyle>
    <p:bodyStyle>
      <a:lvl1pPr marL="302575" indent="-302575" algn="l" defTabSz="806867" rtl="0" eaLnBrk="1" latinLnBrk="0" hangingPunct="1">
        <a:spcBef>
          <a:spcPct val="20000"/>
        </a:spcBef>
        <a:buFont typeface="Arial" pitchFamily="34" charset="0"/>
        <a:buChar char="•"/>
        <a:defRPr sz="2824" kern="1200">
          <a:solidFill>
            <a:schemeClr val="tx1"/>
          </a:solidFill>
          <a:latin typeface="+mn-lt"/>
          <a:ea typeface="+mn-ea"/>
          <a:cs typeface="+mn-cs"/>
        </a:defRPr>
      </a:lvl1pPr>
      <a:lvl2pPr marL="655579" indent="-252146" algn="l" defTabSz="806867" rtl="0" eaLnBrk="1" latinLnBrk="0" hangingPunct="1">
        <a:spcBef>
          <a:spcPct val="20000"/>
        </a:spcBef>
        <a:buFont typeface="Arial" pitchFamily="34" charset="0"/>
        <a:buChar char="–"/>
        <a:defRPr sz="2471" kern="1200">
          <a:solidFill>
            <a:schemeClr val="tx1"/>
          </a:solidFill>
          <a:latin typeface="+mn-lt"/>
          <a:ea typeface="+mn-ea"/>
          <a:cs typeface="+mn-cs"/>
        </a:defRPr>
      </a:lvl2pPr>
      <a:lvl3pPr marL="1008583" indent="-201717" algn="l" defTabSz="806867" rtl="0" eaLnBrk="1" latinLnBrk="0" hangingPunct="1">
        <a:spcBef>
          <a:spcPct val="20000"/>
        </a:spcBef>
        <a:buFont typeface="Arial" pitchFamily="34" charset="0"/>
        <a:buChar char="•"/>
        <a:defRPr sz="2118" kern="1200">
          <a:solidFill>
            <a:schemeClr val="tx1"/>
          </a:solidFill>
          <a:latin typeface="+mn-lt"/>
          <a:ea typeface="+mn-ea"/>
          <a:cs typeface="+mn-cs"/>
        </a:defRPr>
      </a:lvl3pPr>
      <a:lvl4pPr marL="1412016"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4pPr>
      <a:lvl5pPr marL="1815450"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5pPr>
      <a:lvl6pPr marL="22188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6pPr>
      <a:lvl7pPr marL="2622316"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7pPr>
      <a:lvl8pPr marL="3025750"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8pPr>
      <a:lvl9pPr marL="34291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1CF1133-3259-4C45-BABA-5B62D9C6F78D}" type="datetimeFigureOut">
              <a:rPr lang="en-US" smtClean="0">
                <a:solidFill>
                  <a:prstClr val="black">
                    <a:tint val="75000"/>
                  </a:prstClr>
                </a:solidFill>
              </a:rPr>
              <a:pPr defTabSz="457200"/>
              <a:t>4/14/2019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a:solidFill>
                  <a:prstClr val="black">
                    <a:tint val="75000"/>
                  </a:prstClr>
                </a:solidFill>
              </a:rPr>
              <a:t>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D22F896-40B5-4ADD-8801-0D06FADFA095}"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46857908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44.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F0D82-FA6F-4CEB-8B04-DBA33195CCFD}"/>
              </a:ext>
            </a:extLst>
          </p:cNvPr>
          <p:cNvSpPr>
            <a:spLocks noGrp="1"/>
          </p:cNvSpPr>
          <p:nvPr>
            <p:ph type="ctrTitle"/>
          </p:nvPr>
        </p:nvSpPr>
        <p:spPr>
          <a:xfrm>
            <a:off x="766354" y="1122363"/>
            <a:ext cx="10937966" cy="2387600"/>
          </a:xfrm>
        </p:spPr>
        <p:txBody>
          <a:bodyPr>
            <a:normAutofit fontScale="90000"/>
          </a:bodyPr>
          <a:lstStyle/>
          <a:p>
            <a:r>
              <a:rPr lang="en-US" dirty="0"/>
              <a:t>School-Justice Partnership Model: Increasing School Climate by Reducing Court Involvement</a:t>
            </a:r>
          </a:p>
        </p:txBody>
      </p:sp>
      <p:sp>
        <p:nvSpPr>
          <p:cNvPr id="3" name="Subtitle 2">
            <a:extLst>
              <a:ext uri="{FF2B5EF4-FFF2-40B4-BE49-F238E27FC236}">
                <a16:creationId xmlns:a16="http://schemas.microsoft.com/office/drawing/2014/main" id="{4579AF87-D512-40B1-9E7E-C27995B7B7C2}"/>
              </a:ext>
            </a:extLst>
          </p:cNvPr>
          <p:cNvSpPr>
            <a:spLocks noGrp="1"/>
          </p:cNvSpPr>
          <p:nvPr>
            <p:ph type="subTitle" idx="1"/>
          </p:nvPr>
        </p:nvSpPr>
        <p:spPr/>
        <p:txBody>
          <a:bodyPr/>
          <a:lstStyle/>
          <a:p>
            <a:pPr>
              <a:lnSpc>
                <a:spcPct val="100000"/>
              </a:lnSpc>
              <a:spcBef>
                <a:spcPts val="0"/>
              </a:spcBef>
            </a:pPr>
            <a:r>
              <a:rPr lang="en-US" dirty="0"/>
              <a:t>Steven C Teske, Chief Judge</a:t>
            </a:r>
          </a:p>
          <a:p>
            <a:pPr>
              <a:lnSpc>
                <a:spcPct val="100000"/>
              </a:lnSpc>
              <a:spcBef>
                <a:spcPts val="0"/>
              </a:spcBef>
            </a:pPr>
            <a:r>
              <a:rPr lang="en-US" dirty="0"/>
              <a:t>Juvenile Court, Clayton County, GA</a:t>
            </a:r>
          </a:p>
          <a:p>
            <a:pPr>
              <a:lnSpc>
                <a:spcPct val="100000"/>
              </a:lnSpc>
            </a:pPr>
            <a:endParaRPr lang="en-US" dirty="0"/>
          </a:p>
        </p:txBody>
      </p:sp>
    </p:spTree>
    <p:extLst>
      <p:ext uri="{BB962C8B-B14F-4D97-AF65-F5344CB8AC3E}">
        <p14:creationId xmlns:p14="http://schemas.microsoft.com/office/powerpoint/2010/main" val="2269508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939114" y="362464"/>
          <a:ext cx="10923372" cy="584886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148647" y="914400"/>
            <a:ext cx="26443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School-Justice Partnership Begins</a:t>
            </a:r>
          </a:p>
        </p:txBody>
      </p:sp>
      <p:cxnSp>
        <p:nvCxnSpPr>
          <p:cNvPr id="4" name="Straight Arrow Connector 3"/>
          <p:cNvCxnSpPr/>
          <p:nvPr/>
        </p:nvCxnSpPr>
        <p:spPr>
          <a:xfrm flipH="1">
            <a:off x="5832389" y="1252151"/>
            <a:ext cx="181233" cy="5684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222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579" y="76200"/>
            <a:ext cx="11597951" cy="1066800"/>
          </a:xfrm>
        </p:spPr>
        <p:txBody>
          <a:bodyPr>
            <a:normAutofit/>
          </a:bodyPr>
          <a:lstStyle/>
          <a:p>
            <a:r>
              <a:rPr lang="en-US" dirty="0">
                <a:solidFill>
                  <a:schemeClr val="accent2"/>
                </a:solidFill>
              </a:rPr>
              <a:t>Juvenile Delinquent Arrests Decline 82%</a:t>
            </a:r>
          </a:p>
        </p:txBody>
      </p:sp>
      <p:graphicFrame>
        <p:nvGraphicFramePr>
          <p:cNvPr id="4" name="Content Placeholder 3"/>
          <p:cNvGraphicFramePr>
            <a:graphicFrameLocks noGrp="1"/>
          </p:cNvGraphicFramePr>
          <p:nvPr>
            <p:ph idx="1"/>
            <p:extLst/>
          </p:nvPr>
        </p:nvGraphicFramePr>
        <p:xfrm>
          <a:off x="531845" y="1380931"/>
          <a:ext cx="11103428" cy="509606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p:cNvCxnSpPr>
            <a:cxnSpLocks/>
          </p:cNvCxnSpPr>
          <p:nvPr/>
        </p:nvCxnSpPr>
        <p:spPr>
          <a:xfrm>
            <a:off x="3563004" y="2119689"/>
            <a:ext cx="0" cy="2708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26471" y="1534914"/>
            <a:ext cx="17368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School-Justice Partnership Begins</a:t>
            </a:r>
          </a:p>
        </p:txBody>
      </p:sp>
    </p:spTree>
    <p:extLst>
      <p:ext uri="{BB962C8B-B14F-4D97-AF65-F5344CB8AC3E}">
        <p14:creationId xmlns:p14="http://schemas.microsoft.com/office/powerpoint/2010/main" val="4164969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Clayton County Snapshot: Felonies Decline 64% </a:t>
            </a:r>
          </a:p>
        </p:txBody>
      </p:sp>
      <p:graphicFrame>
        <p:nvGraphicFramePr>
          <p:cNvPr id="9" name="Content Placeholder 8"/>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100251" y="1690688"/>
            <a:ext cx="153614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School Justice Partnership Begins</a:t>
            </a:r>
          </a:p>
        </p:txBody>
      </p:sp>
      <p:cxnSp>
        <p:nvCxnSpPr>
          <p:cNvPr id="6" name="Straight Arrow Connector 5"/>
          <p:cNvCxnSpPr>
            <a:cxnSpLocks/>
          </p:cNvCxnSpPr>
          <p:nvPr/>
        </p:nvCxnSpPr>
        <p:spPr>
          <a:xfrm>
            <a:off x="3753854" y="2152353"/>
            <a:ext cx="313049" cy="4428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620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49382" y="365125"/>
            <a:ext cx="11104418" cy="1325563"/>
          </a:xfrm>
        </p:spPr>
        <p:txBody>
          <a:bodyPr>
            <a:normAutofit fontScale="90000"/>
          </a:bodyPr>
          <a:lstStyle/>
          <a:p>
            <a:r>
              <a:rPr lang="en-US" dirty="0"/>
              <a:t>What is the School-Justice Partnership Model?: In a Nutshell</a:t>
            </a:r>
          </a:p>
        </p:txBody>
      </p:sp>
      <p:sp>
        <p:nvSpPr>
          <p:cNvPr id="5" name="Content Placeholder 4"/>
          <p:cNvSpPr>
            <a:spLocks noGrp="1"/>
          </p:cNvSpPr>
          <p:nvPr>
            <p:ph sz="half" idx="1"/>
          </p:nvPr>
        </p:nvSpPr>
        <p:spPr>
          <a:xfrm>
            <a:off x="249382" y="2001795"/>
            <a:ext cx="5808518" cy="4291913"/>
          </a:xfrm>
        </p:spPr>
        <p:txBody>
          <a:bodyPr>
            <a:normAutofit lnSpcReduction="10000"/>
          </a:bodyPr>
          <a:lstStyle/>
          <a:p>
            <a:r>
              <a:rPr lang="en-US" dirty="0"/>
              <a:t>Developed in 2003 in Clayton County, GA;</a:t>
            </a:r>
          </a:p>
          <a:p>
            <a:r>
              <a:rPr lang="en-US" dirty="0"/>
              <a:t>MOU between schools, law enforcement, and courts;</a:t>
            </a:r>
          </a:p>
          <a:p>
            <a:r>
              <a:rPr lang="en-US" dirty="0"/>
              <a:t>To create a School-Justice Partnership;</a:t>
            </a:r>
          </a:p>
          <a:p>
            <a:r>
              <a:rPr lang="en-US" dirty="0"/>
              <a:t>Using a Focus Act Decision Tree;</a:t>
            </a:r>
          </a:p>
          <a:p>
            <a:r>
              <a:rPr lang="en-US" dirty="0"/>
              <a:t>By replacing arrests with a Graduated Response Program;</a:t>
            </a:r>
          </a:p>
          <a:p>
            <a:r>
              <a:rPr lang="en-US" dirty="0"/>
              <a:t>That is guided by a Role Conflict Avoidance Model;</a:t>
            </a:r>
          </a:p>
          <a:p>
            <a:r>
              <a:rPr lang="en-US" dirty="0"/>
              <a:t>Using the Positive Student Engagement Model for School Policing; and</a:t>
            </a:r>
          </a:p>
          <a:p>
            <a:r>
              <a:rPr lang="en-US" dirty="0"/>
              <a:t>Create an independent backbone agency to deliver services to chronically disruptive students</a:t>
            </a:r>
          </a:p>
          <a:p>
            <a:endParaRPr lang="en-US" dirty="0"/>
          </a:p>
        </p:txBody>
      </p:sp>
      <p:pic>
        <p:nvPicPr>
          <p:cNvPr id="7" name="Picture 4" descr="07-08-04 School Offense Signing Ceremony for newspaper 01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6552508" y="1991418"/>
            <a:ext cx="4268585" cy="3732415"/>
          </a:xfrm>
        </p:spPr>
      </p:pic>
    </p:spTree>
    <p:extLst>
      <p:ext uri="{BB962C8B-B14F-4D97-AF65-F5344CB8AC3E}">
        <p14:creationId xmlns:p14="http://schemas.microsoft.com/office/powerpoint/2010/main" val="103475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p:nvPr/>
        </p:nvSpPr>
        <p:spPr>
          <a:xfrm>
            <a:off x="2213834" y="3689872"/>
            <a:ext cx="3259566" cy="1309743"/>
          </a:xfrm>
          <a:custGeom>
            <a:avLst/>
            <a:gdLst/>
            <a:ahLst/>
            <a:cxnLst/>
            <a:rect l="l" t="t" r="r" b="b"/>
            <a:pathLst>
              <a:path w="3694175" h="1484375">
                <a:moveTo>
                  <a:pt x="0" y="1484375"/>
                </a:moveTo>
                <a:lnTo>
                  <a:pt x="3694175" y="1484375"/>
                </a:lnTo>
                <a:lnTo>
                  <a:pt x="3694175" y="0"/>
                </a:lnTo>
                <a:lnTo>
                  <a:pt x="0" y="0"/>
                </a:lnTo>
                <a:lnTo>
                  <a:pt x="0" y="1484375"/>
                </a:lnTo>
                <a:close/>
              </a:path>
            </a:pathLst>
          </a:custGeom>
          <a:solidFill>
            <a:srgbClr val="C6D8F0"/>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2209800" y="3685839"/>
            <a:ext cx="3268979" cy="1311087"/>
          </a:xfrm>
          <a:custGeom>
            <a:avLst/>
            <a:gdLst/>
            <a:ahLst/>
            <a:cxnLst/>
            <a:rect l="l" t="t" r="r" b="b"/>
            <a:pathLst>
              <a:path w="3704843" h="1485899">
                <a:moveTo>
                  <a:pt x="4571" y="1485899"/>
                </a:moveTo>
                <a:lnTo>
                  <a:pt x="4571" y="9144"/>
                </a:lnTo>
                <a:lnTo>
                  <a:pt x="9143" y="4572"/>
                </a:lnTo>
                <a:lnTo>
                  <a:pt x="3695699" y="4572"/>
                </a:lnTo>
                <a:lnTo>
                  <a:pt x="3704843" y="0"/>
                </a:lnTo>
                <a:lnTo>
                  <a:pt x="0" y="0"/>
                </a:lnTo>
                <a:lnTo>
                  <a:pt x="4571" y="1485899"/>
                </a:lnTo>
                <a:close/>
              </a:path>
            </a:pathLst>
          </a:custGeom>
          <a:solidFill>
            <a:srgbClr val="000000"/>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2209800" y="3685838"/>
            <a:ext cx="3268979" cy="1319156"/>
          </a:xfrm>
          <a:custGeom>
            <a:avLst/>
            <a:gdLst/>
            <a:ahLst/>
            <a:cxnLst/>
            <a:rect l="l" t="t" r="r" b="b"/>
            <a:pathLst>
              <a:path w="3704843" h="1495043">
                <a:moveTo>
                  <a:pt x="3704843" y="1495043"/>
                </a:moveTo>
                <a:lnTo>
                  <a:pt x="3704843" y="0"/>
                </a:lnTo>
                <a:lnTo>
                  <a:pt x="3695699" y="4572"/>
                </a:lnTo>
                <a:lnTo>
                  <a:pt x="9143" y="4572"/>
                </a:lnTo>
                <a:lnTo>
                  <a:pt x="4571" y="9144"/>
                </a:lnTo>
                <a:lnTo>
                  <a:pt x="4571" y="1485899"/>
                </a:lnTo>
                <a:lnTo>
                  <a:pt x="0" y="0"/>
                </a:lnTo>
                <a:lnTo>
                  <a:pt x="0" y="1495043"/>
                </a:lnTo>
                <a:lnTo>
                  <a:pt x="3704843" y="1495043"/>
                </a:lnTo>
                <a:lnTo>
                  <a:pt x="9143" y="1490471"/>
                </a:lnTo>
                <a:lnTo>
                  <a:pt x="9143" y="9144"/>
                </a:lnTo>
                <a:lnTo>
                  <a:pt x="3700271" y="9144"/>
                </a:lnTo>
                <a:lnTo>
                  <a:pt x="3700271" y="1485899"/>
                </a:lnTo>
                <a:lnTo>
                  <a:pt x="3695699" y="1490471"/>
                </a:lnTo>
                <a:lnTo>
                  <a:pt x="3704843" y="1495043"/>
                </a:lnTo>
                <a:close/>
              </a:path>
            </a:pathLst>
          </a:custGeom>
          <a:solidFill>
            <a:srgbClr val="000000"/>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2217868" y="3693907"/>
            <a:ext cx="3260911" cy="1311087"/>
          </a:xfrm>
          <a:custGeom>
            <a:avLst/>
            <a:gdLst/>
            <a:ahLst/>
            <a:cxnLst/>
            <a:rect l="l" t="t" r="r" b="b"/>
            <a:pathLst>
              <a:path w="3695699" h="1485899">
                <a:moveTo>
                  <a:pt x="3691127" y="0"/>
                </a:moveTo>
                <a:lnTo>
                  <a:pt x="3686555" y="0"/>
                </a:lnTo>
                <a:lnTo>
                  <a:pt x="3686555" y="1476755"/>
                </a:lnTo>
                <a:lnTo>
                  <a:pt x="0" y="1476755"/>
                </a:lnTo>
                <a:lnTo>
                  <a:pt x="0" y="1481327"/>
                </a:lnTo>
                <a:lnTo>
                  <a:pt x="3695699" y="1485899"/>
                </a:lnTo>
                <a:lnTo>
                  <a:pt x="3686555" y="1481327"/>
                </a:lnTo>
                <a:lnTo>
                  <a:pt x="3691127" y="1476755"/>
                </a:lnTo>
                <a:lnTo>
                  <a:pt x="3691127" y="0"/>
                </a:lnTo>
                <a:close/>
              </a:path>
            </a:pathLst>
          </a:custGeom>
          <a:solidFill>
            <a:srgbClr val="000000"/>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2213834" y="1908137"/>
            <a:ext cx="3259566" cy="1317811"/>
          </a:xfrm>
          <a:custGeom>
            <a:avLst/>
            <a:gdLst/>
            <a:ahLst/>
            <a:cxnLst/>
            <a:rect l="l" t="t" r="r" b="b"/>
            <a:pathLst>
              <a:path w="3694175" h="1493519">
                <a:moveTo>
                  <a:pt x="0" y="1493519"/>
                </a:moveTo>
                <a:lnTo>
                  <a:pt x="3694175" y="1493519"/>
                </a:lnTo>
                <a:lnTo>
                  <a:pt x="3694175" y="0"/>
                </a:lnTo>
                <a:lnTo>
                  <a:pt x="0" y="0"/>
                </a:lnTo>
                <a:lnTo>
                  <a:pt x="0" y="1493519"/>
                </a:lnTo>
                <a:close/>
              </a:path>
            </a:pathLst>
          </a:custGeom>
          <a:solidFill>
            <a:srgbClr val="C6D8F0"/>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2209800" y="1904103"/>
            <a:ext cx="3268979" cy="1319156"/>
          </a:xfrm>
          <a:custGeom>
            <a:avLst/>
            <a:gdLst/>
            <a:ahLst/>
            <a:cxnLst/>
            <a:rect l="l" t="t" r="r" b="b"/>
            <a:pathLst>
              <a:path w="3704843" h="1495043">
                <a:moveTo>
                  <a:pt x="4571" y="1495043"/>
                </a:moveTo>
                <a:lnTo>
                  <a:pt x="4571" y="9143"/>
                </a:lnTo>
                <a:lnTo>
                  <a:pt x="9143" y="4571"/>
                </a:lnTo>
                <a:lnTo>
                  <a:pt x="3695699" y="4571"/>
                </a:lnTo>
                <a:lnTo>
                  <a:pt x="3704843" y="0"/>
                </a:lnTo>
                <a:lnTo>
                  <a:pt x="0" y="0"/>
                </a:lnTo>
                <a:lnTo>
                  <a:pt x="4571" y="1495043"/>
                </a:lnTo>
                <a:close/>
              </a:path>
            </a:pathLst>
          </a:custGeom>
          <a:solidFill>
            <a:srgbClr val="000000"/>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2209800" y="1904103"/>
            <a:ext cx="3268979" cy="1327224"/>
          </a:xfrm>
          <a:custGeom>
            <a:avLst/>
            <a:gdLst/>
            <a:ahLst/>
            <a:cxnLst/>
            <a:rect l="l" t="t" r="r" b="b"/>
            <a:pathLst>
              <a:path w="3704843" h="1504187">
                <a:moveTo>
                  <a:pt x="3704843" y="1504187"/>
                </a:moveTo>
                <a:lnTo>
                  <a:pt x="3704843" y="0"/>
                </a:lnTo>
                <a:lnTo>
                  <a:pt x="3695699" y="4571"/>
                </a:lnTo>
                <a:lnTo>
                  <a:pt x="9143" y="4571"/>
                </a:lnTo>
                <a:lnTo>
                  <a:pt x="4571" y="9143"/>
                </a:lnTo>
                <a:lnTo>
                  <a:pt x="4571" y="1495043"/>
                </a:lnTo>
                <a:lnTo>
                  <a:pt x="0" y="0"/>
                </a:lnTo>
                <a:lnTo>
                  <a:pt x="0" y="1504187"/>
                </a:lnTo>
                <a:lnTo>
                  <a:pt x="3704843" y="1504187"/>
                </a:lnTo>
                <a:lnTo>
                  <a:pt x="9143" y="1499615"/>
                </a:lnTo>
                <a:lnTo>
                  <a:pt x="9144" y="9143"/>
                </a:lnTo>
                <a:lnTo>
                  <a:pt x="3700271" y="9143"/>
                </a:lnTo>
                <a:lnTo>
                  <a:pt x="3700271" y="1495043"/>
                </a:lnTo>
                <a:lnTo>
                  <a:pt x="3695699" y="1499615"/>
                </a:lnTo>
                <a:lnTo>
                  <a:pt x="3704843" y="1504187"/>
                </a:lnTo>
                <a:close/>
              </a:path>
            </a:pathLst>
          </a:custGeom>
          <a:solidFill>
            <a:srgbClr val="000000"/>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2217868" y="1912171"/>
            <a:ext cx="3260911" cy="1319156"/>
          </a:xfrm>
          <a:custGeom>
            <a:avLst/>
            <a:gdLst/>
            <a:ahLst/>
            <a:cxnLst/>
            <a:rect l="l" t="t" r="r" b="b"/>
            <a:pathLst>
              <a:path w="3695699" h="1495043">
                <a:moveTo>
                  <a:pt x="3691127" y="0"/>
                </a:moveTo>
                <a:lnTo>
                  <a:pt x="3686555" y="0"/>
                </a:lnTo>
                <a:lnTo>
                  <a:pt x="3686555" y="1485899"/>
                </a:lnTo>
                <a:lnTo>
                  <a:pt x="0" y="1485899"/>
                </a:lnTo>
                <a:lnTo>
                  <a:pt x="0" y="1490471"/>
                </a:lnTo>
                <a:lnTo>
                  <a:pt x="3695699" y="1495043"/>
                </a:lnTo>
                <a:lnTo>
                  <a:pt x="3686555" y="1490471"/>
                </a:lnTo>
                <a:lnTo>
                  <a:pt x="3691127" y="1485899"/>
                </a:lnTo>
                <a:lnTo>
                  <a:pt x="3691127" y="0"/>
                </a:lnTo>
                <a:close/>
              </a:path>
            </a:pathLst>
          </a:custGeom>
          <a:solidFill>
            <a:srgbClr val="000000"/>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3996913" y="303903"/>
            <a:ext cx="2142116" cy="1202166"/>
          </a:xfrm>
          <a:custGeom>
            <a:avLst/>
            <a:gdLst/>
            <a:ahLst/>
            <a:cxnLst/>
            <a:rect l="l" t="t" r="r" b="b"/>
            <a:pathLst>
              <a:path w="2427731" h="1362455">
                <a:moveTo>
                  <a:pt x="0" y="681227"/>
                </a:moveTo>
                <a:lnTo>
                  <a:pt x="4028" y="737125"/>
                </a:lnTo>
                <a:lnTo>
                  <a:pt x="15902" y="791774"/>
                </a:lnTo>
                <a:lnTo>
                  <a:pt x="35310" y="844998"/>
                </a:lnTo>
                <a:lnTo>
                  <a:pt x="61935" y="896624"/>
                </a:lnTo>
                <a:lnTo>
                  <a:pt x="95464" y="946475"/>
                </a:lnTo>
                <a:lnTo>
                  <a:pt x="135582" y="994377"/>
                </a:lnTo>
                <a:lnTo>
                  <a:pt x="181976" y="1040156"/>
                </a:lnTo>
                <a:lnTo>
                  <a:pt x="234330" y="1083637"/>
                </a:lnTo>
                <a:lnTo>
                  <a:pt x="292330" y="1124643"/>
                </a:lnTo>
                <a:lnTo>
                  <a:pt x="355663" y="1163002"/>
                </a:lnTo>
                <a:lnTo>
                  <a:pt x="424013" y="1198537"/>
                </a:lnTo>
                <a:lnTo>
                  <a:pt x="497067" y="1231074"/>
                </a:lnTo>
                <a:lnTo>
                  <a:pt x="574510" y="1260439"/>
                </a:lnTo>
                <a:lnTo>
                  <a:pt x="656028" y="1286455"/>
                </a:lnTo>
                <a:lnTo>
                  <a:pt x="741306" y="1308949"/>
                </a:lnTo>
                <a:lnTo>
                  <a:pt x="830031" y="1327745"/>
                </a:lnTo>
                <a:lnTo>
                  <a:pt x="921887" y="1342668"/>
                </a:lnTo>
                <a:lnTo>
                  <a:pt x="1016561" y="1353545"/>
                </a:lnTo>
                <a:lnTo>
                  <a:pt x="1113738" y="1360199"/>
                </a:lnTo>
                <a:lnTo>
                  <a:pt x="1213103" y="1362455"/>
                </a:lnTo>
                <a:lnTo>
                  <a:pt x="1312687" y="1360199"/>
                </a:lnTo>
                <a:lnTo>
                  <a:pt x="1410059" y="1353545"/>
                </a:lnTo>
                <a:lnTo>
                  <a:pt x="1504908" y="1342668"/>
                </a:lnTo>
                <a:lnTo>
                  <a:pt x="1596920" y="1327745"/>
                </a:lnTo>
                <a:lnTo>
                  <a:pt x="1685782" y="1308949"/>
                </a:lnTo>
                <a:lnTo>
                  <a:pt x="1771180" y="1286455"/>
                </a:lnTo>
                <a:lnTo>
                  <a:pt x="1852802" y="1260439"/>
                </a:lnTo>
                <a:lnTo>
                  <a:pt x="1930334" y="1231074"/>
                </a:lnTo>
                <a:lnTo>
                  <a:pt x="2003464" y="1198537"/>
                </a:lnTo>
                <a:lnTo>
                  <a:pt x="2071877" y="1163002"/>
                </a:lnTo>
                <a:lnTo>
                  <a:pt x="2135262" y="1124643"/>
                </a:lnTo>
                <a:lnTo>
                  <a:pt x="2193304" y="1083637"/>
                </a:lnTo>
                <a:lnTo>
                  <a:pt x="2245690" y="1040156"/>
                </a:lnTo>
                <a:lnTo>
                  <a:pt x="2292108" y="994377"/>
                </a:lnTo>
                <a:lnTo>
                  <a:pt x="2332243" y="946475"/>
                </a:lnTo>
                <a:lnTo>
                  <a:pt x="2365784" y="896624"/>
                </a:lnTo>
                <a:lnTo>
                  <a:pt x="2392416" y="844998"/>
                </a:lnTo>
                <a:lnTo>
                  <a:pt x="2411827" y="791774"/>
                </a:lnTo>
                <a:lnTo>
                  <a:pt x="2423703" y="737125"/>
                </a:lnTo>
                <a:lnTo>
                  <a:pt x="2427731" y="681227"/>
                </a:lnTo>
                <a:lnTo>
                  <a:pt x="2423703" y="625330"/>
                </a:lnTo>
                <a:lnTo>
                  <a:pt x="2411827" y="570681"/>
                </a:lnTo>
                <a:lnTo>
                  <a:pt x="2392416" y="517457"/>
                </a:lnTo>
                <a:lnTo>
                  <a:pt x="2365784" y="465831"/>
                </a:lnTo>
                <a:lnTo>
                  <a:pt x="2332243" y="415980"/>
                </a:lnTo>
                <a:lnTo>
                  <a:pt x="2292108" y="368077"/>
                </a:lnTo>
                <a:lnTo>
                  <a:pt x="2245690" y="322299"/>
                </a:lnTo>
                <a:lnTo>
                  <a:pt x="2193304" y="278818"/>
                </a:lnTo>
                <a:lnTo>
                  <a:pt x="2135262" y="237812"/>
                </a:lnTo>
                <a:lnTo>
                  <a:pt x="2071877" y="199453"/>
                </a:lnTo>
                <a:lnTo>
                  <a:pt x="2003464" y="163918"/>
                </a:lnTo>
                <a:lnTo>
                  <a:pt x="1930334" y="131380"/>
                </a:lnTo>
                <a:lnTo>
                  <a:pt x="1852802" y="102016"/>
                </a:lnTo>
                <a:lnTo>
                  <a:pt x="1771180" y="76000"/>
                </a:lnTo>
                <a:lnTo>
                  <a:pt x="1685782" y="53506"/>
                </a:lnTo>
                <a:lnTo>
                  <a:pt x="1596920" y="34710"/>
                </a:lnTo>
                <a:lnTo>
                  <a:pt x="1504908" y="19787"/>
                </a:lnTo>
                <a:lnTo>
                  <a:pt x="1410059" y="8910"/>
                </a:lnTo>
                <a:lnTo>
                  <a:pt x="1312687" y="2256"/>
                </a:lnTo>
                <a:lnTo>
                  <a:pt x="1213103" y="0"/>
                </a:lnTo>
                <a:lnTo>
                  <a:pt x="1113738" y="2256"/>
                </a:lnTo>
                <a:lnTo>
                  <a:pt x="1016561" y="8910"/>
                </a:lnTo>
                <a:lnTo>
                  <a:pt x="921887" y="19787"/>
                </a:lnTo>
                <a:lnTo>
                  <a:pt x="830031" y="34710"/>
                </a:lnTo>
                <a:lnTo>
                  <a:pt x="741306" y="53506"/>
                </a:lnTo>
                <a:lnTo>
                  <a:pt x="656028" y="76000"/>
                </a:lnTo>
                <a:lnTo>
                  <a:pt x="574510" y="102016"/>
                </a:lnTo>
                <a:lnTo>
                  <a:pt x="497067" y="131380"/>
                </a:lnTo>
                <a:lnTo>
                  <a:pt x="424013" y="163918"/>
                </a:lnTo>
                <a:lnTo>
                  <a:pt x="355663" y="199453"/>
                </a:lnTo>
                <a:lnTo>
                  <a:pt x="292330" y="237812"/>
                </a:lnTo>
                <a:lnTo>
                  <a:pt x="234330" y="278818"/>
                </a:lnTo>
                <a:lnTo>
                  <a:pt x="181976" y="322299"/>
                </a:lnTo>
                <a:lnTo>
                  <a:pt x="135582" y="368077"/>
                </a:lnTo>
                <a:lnTo>
                  <a:pt x="95464" y="415980"/>
                </a:lnTo>
                <a:lnTo>
                  <a:pt x="61935" y="465831"/>
                </a:lnTo>
                <a:lnTo>
                  <a:pt x="35310" y="517457"/>
                </a:lnTo>
                <a:lnTo>
                  <a:pt x="15902" y="570681"/>
                </a:lnTo>
                <a:lnTo>
                  <a:pt x="4028" y="625330"/>
                </a:lnTo>
                <a:lnTo>
                  <a:pt x="0" y="681227"/>
                </a:lnTo>
                <a:close/>
              </a:path>
            </a:pathLst>
          </a:custGeom>
          <a:solidFill>
            <a:srgbClr val="FFFF00"/>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3984811" y="291801"/>
            <a:ext cx="2164976" cy="1225026"/>
          </a:xfrm>
          <a:custGeom>
            <a:avLst/>
            <a:gdLst/>
            <a:ahLst/>
            <a:cxnLst/>
            <a:rect l="l" t="t" r="r" b="b"/>
            <a:pathLst>
              <a:path w="2453639" h="1388363">
                <a:moveTo>
                  <a:pt x="27431" y="711707"/>
                </a:moveTo>
                <a:lnTo>
                  <a:pt x="25907" y="694943"/>
                </a:lnTo>
                <a:lnTo>
                  <a:pt x="27431" y="678179"/>
                </a:lnTo>
                <a:lnTo>
                  <a:pt x="28956" y="661415"/>
                </a:lnTo>
                <a:lnTo>
                  <a:pt x="30480" y="644651"/>
                </a:lnTo>
                <a:lnTo>
                  <a:pt x="32003" y="627887"/>
                </a:lnTo>
                <a:lnTo>
                  <a:pt x="36575" y="611123"/>
                </a:lnTo>
                <a:lnTo>
                  <a:pt x="39624" y="594359"/>
                </a:lnTo>
                <a:lnTo>
                  <a:pt x="45719" y="577595"/>
                </a:lnTo>
                <a:lnTo>
                  <a:pt x="50291" y="562355"/>
                </a:lnTo>
                <a:lnTo>
                  <a:pt x="56387" y="545591"/>
                </a:lnTo>
                <a:lnTo>
                  <a:pt x="64007" y="530351"/>
                </a:lnTo>
                <a:lnTo>
                  <a:pt x="71627" y="513588"/>
                </a:lnTo>
                <a:lnTo>
                  <a:pt x="79247" y="498348"/>
                </a:lnTo>
                <a:lnTo>
                  <a:pt x="88391" y="483108"/>
                </a:lnTo>
                <a:lnTo>
                  <a:pt x="97536" y="467868"/>
                </a:lnTo>
                <a:lnTo>
                  <a:pt x="108203" y="452627"/>
                </a:lnTo>
                <a:lnTo>
                  <a:pt x="118871" y="437388"/>
                </a:lnTo>
                <a:lnTo>
                  <a:pt x="131063" y="422148"/>
                </a:lnTo>
                <a:lnTo>
                  <a:pt x="143256" y="408432"/>
                </a:lnTo>
                <a:lnTo>
                  <a:pt x="155447" y="393192"/>
                </a:lnTo>
                <a:lnTo>
                  <a:pt x="169163" y="379475"/>
                </a:lnTo>
                <a:lnTo>
                  <a:pt x="182880" y="364236"/>
                </a:lnTo>
                <a:lnTo>
                  <a:pt x="198119" y="350520"/>
                </a:lnTo>
                <a:lnTo>
                  <a:pt x="213359" y="336803"/>
                </a:lnTo>
                <a:lnTo>
                  <a:pt x="230124" y="323088"/>
                </a:lnTo>
                <a:lnTo>
                  <a:pt x="262127" y="297179"/>
                </a:lnTo>
                <a:lnTo>
                  <a:pt x="298703" y="272796"/>
                </a:lnTo>
                <a:lnTo>
                  <a:pt x="335280" y="248412"/>
                </a:lnTo>
                <a:lnTo>
                  <a:pt x="376427" y="224027"/>
                </a:lnTo>
                <a:lnTo>
                  <a:pt x="417575" y="202692"/>
                </a:lnTo>
                <a:lnTo>
                  <a:pt x="461771" y="181356"/>
                </a:lnTo>
                <a:lnTo>
                  <a:pt x="505967" y="160020"/>
                </a:lnTo>
                <a:lnTo>
                  <a:pt x="553211" y="141732"/>
                </a:lnTo>
                <a:lnTo>
                  <a:pt x="601979" y="124968"/>
                </a:lnTo>
                <a:lnTo>
                  <a:pt x="652271" y="108203"/>
                </a:lnTo>
                <a:lnTo>
                  <a:pt x="704087" y="92964"/>
                </a:lnTo>
                <a:lnTo>
                  <a:pt x="757427" y="79248"/>
                </a:lnTo>
                <a:lnTo>
                  <a:pt x="812291" y="67056"/>
                </a:lnTo>
                <a:lnTo>
                  <a:pt x="868679" y="56388"/>
                </a:lnTo>
                <a:lnTo>
                  <a:pt x="926591" y="47244"/>
                </a:lnTo>
                <a:lnTo>
                  <a:pt x="984503" y="39624"/>
                </a:lnTo>
                <a:lnTo>
                  <a:pt x="1043939" y="33527"/>
                </a:lnTo>
                <a:lnTo>
                  <a:pt x="1103375" y="30479"/>
                </a:lnTo>
                <a:lnTo>
                  <a:pt x="1165859" y="27432"/>
                </a:lnTo>
                <a:lnTo>
                  <a:pt x="1226819" y="25908"/>
                </a:lnTo>
                <a:lnTo>
                  <a:pt x="1289303" y="27432"/>
                </a:lnTo>
                <a:lnTo>
                  <a:pt x="1351787" y="30479"/>
                </a:lnTo>
                <a:lnTo>
                  <a:pt x="1411223" y="35051"/>
                </a:lnTo>
                <a:lnTo>
                  <a:pt x="1470659" y="39624"/>
                </a:lnTo>
                <a:lnTo>
                  <a:pt x="1528571" y="47244"/>
                </a:lnTo>
                <a:lnTo>
                  <a:pt x="1586483" y="56388"/>
                </a:lnTo>
                <a:lnTo>
                  <a:pt x="1642871" y="67056"/>
                </a:lnTo>
                <a:lnTo>
                  <a:pt x="1697735" y="79248"/>
                </a:lnTo>
                <a:lnTo>
                  <a:pt x="1751075" y="92964"/>
                </a:lnTo>
                <a:lnTo>
                  <a:pt x="1802891" y="108203"/>
                </a:lnTo>
                <a:lnTo>
                  <a:pt x="1853183" y="124968"/>
                </a:lnTo>
                <a:lnTo>
                  <a:pt x="1901951" y="141732"/>
                </a:lnTo>
                <a:lnTo>
                  <a:pt x="1949195" y="161544"/>
                </a:lnTo>
                <a:lnTo>
                  <a:pt x="1994915" y="181356"/>
                </a:lnTo>
                <a:lnTo>
                  <a:pt x="2037587" y="202692"/>
                </a:lnTo>
                <a:lnTo>
                  <a:pt x="2080259" y="224027"/>
                </a:lnTo>
                <a:lnTo>
                  <a:pt x="2119883" y="248412"/>
                </a:lnTo>
                <a:lnTo>
                  <a:pt x="2156459" y="272796"/>
                </a:lnTo>
                <a:lnTo>
                  <a:pt x="2193035" y="297179"/>
                </a:lnTo>
                <a:lnTo>
                  <a:pt x="2226563" y="324612"/>
                </a:lnTo>
                <a:lnTo>
                  <a:pt x="2241803" y="338327"/>
                </a:lnTo>
                <a:lnTo>
                  <a:pt x="2257043" y="352044"/>
                </a:lnTo>
                <a:lnTo>
                  <a:pt x="2272283" y="365760"/>
                </a:lnTo>
                <a:lnTo>
                  <a:pt x="2285999" y="379475"/>
                </a:lnTo>
                <a:lnTo>
                  <a:pt x="2299715" y="393192"/>
                </a:lnTo>
                <a:lnTo>
                  <a:pt x="2311907" y="408432"/>
                </a:lnTo>
                <a:lnTo>
                  <a:pt x="2324099" y="422148"/>
                </a:lnTo>
                <a:lnTo>
                  <a:pt x="2336291" y="437388"/>
                </a:lnTo>
                <a:lnTo>
                  <a:pt x="2346959" y="452627"/>
                </a:lnTo>
                <a:lnTo>
                  <a:pt x="2357627" y="467868"/>
                </a:lnTo>
                <a:lnTo>
                  <a:pt x="2366771" y="483108"/>
                </a:lnTo>
                <a:lnTo>
                  <a:pt x="2375915" y="498348"/>
                </a:lnTo>
                <a:lnTo>
                  <a:pt x="2383535" y="515112"/>
                </a:lnTo>
                <a:lnTo>
                  <a:pt x="2391155" y="530351"/>
                </a:lnTo>
                <a:lnTo>
                  <a:pt x="2398775" y="545591"/>
                </a:lnTo>
                <a:lnTo>
                  <a:pt x="2404871" y="562355"/>
                </a:lnTo>
                <a:lnTo>
                  <a:pt x="2409443" y="579119"/>
                </a:lnTo>
                <a:lnTo>
                  <a:pt x="2415539" y="594359"/>
                </a:lnTo>
                <a:lnTo>
                  <a:pt x="2418587" y="611123"/>
                </a:lnTo>
                <a:lnTo>
                  <a:pt x="2423159" y="627887"/>
                </a:lnTo>
                <a:lnTo>
                  <a:pt x="2424683" y="644651"/>
                </a:lnTo>
                <a:lnTo>
                  <a:pt x="2426207" y="661415"/>
                </a:lnTo>
                <a:lnTo>
                  <a:pt x="2427731" y="678179"/>
                </a:lnTo>
                <a:lnTo>
                  <a:pt x="2427731" y="711707"/>
                </a:lnTo>
                <a:lnTo>
                  <a:pt x="2426207" y="728471"/>
                </a:lnTo>
                <a:lnTo>
                  <a:pt x="2424683" y="745235"/>
                </a:lnTo>
                <a:lnTo>
                  <a:pt x="2421635" y="761999"/>
                </a:lnTo>
                <a:lnTo>
                  <a:pt x="2418587" y="778763"/>
                </a:lnTo>
                <a:lnTo>
                  <a:pt x="2415539" y="795527"/>
                </a:lnTo>
                <a:lnTo>
                  <a:pt x="2409443" y="812291"/>
                </a:lnTo>
                <a:lnTo>
                  <a:pt x="2404871" y="827531"/>
                </a:lnTo>
                <a:lnTo>
                  <a:pt x="2398775" y="844295"/>
                </a:lnTo>
                <a:lnTo>
                  <a:pt x="2391155" y="859535"/>
                </a:lnTo>
                <a:lnTo>
                  <a:pt x="2383535" y="876299"/>
                </a:lnTo>
                <a:lnTo>
                  <a:pt x="2375915" y="891539"/>
                </a:lnTo>
                <a:lnTo>
                  <a:pt x="2366771" y="906779"/>
                </a:lnTo>
                <a:lnTo>
                  <a:pt x="2356103" y="922019"/>
                </a:lnTo>
                <a:lnTo>
                  <a:pt x="2346959" y="937259"/>
                </a:lnTo>
                <a:lnTo>
                  <a:pt x="2336291" y="952499"/>
                </a:lnTo>
                <a:lnTo>
                  <a:pt x="2324099" y="967739"/>
                </a:lnTo>
                <a:lnTo>
                  <a:pt x="2311907" y="981455"/>
                </a:lnTo>
                <a:lnTo>
                  <a:pt x="2298191" y="996695"/>
                </a:lnTo>
                <a:lnTo>
                  <a:pt x="2285999" y="1010411"/>
                </a:lnTo>
                <a:lnTo>
                  <a:pt x="2270759" y="1024127"/>
                </a:lnTo>
                <a:lnTo>
                  <a:pt x="2257043" y="1039367"/>
                </a:lnTo>
                <a:lnTo>
                  <a:pt x="2241803" y="1053083"/>
                </a:lnTo>
                <a:lnTo>
                  <a:pt x="2225039" y="1065275"/>
                </a:lnTo>
                <a:lnTo>
                  <a:pt x="2191511" y="1092707"/>
                </a:lnTo>
                <a:lnTo>
                  <a:pt x="2156459" y="1117091"/>
                </a:lnTo>
                <a:lnTo>
                  <a:pt x="2118359" y="1141475"/>
                </a:lnTo>
                <a:lnTo>
                  <a:pt x="2078735" y="1165859"/>
                </a:lnTo>
                <a:lnTo>
                  <a:pt x="2037587" y="1187195"/>
                </a:lnTo>
                <a:lnTo>
                  <a:pt x="1993391" y="1208531"/>
                </a:lnTo>
                <a:lnTo>
                  <a:pt x="1949195" y="1228343"/>
                </a:lnTo>
                <a:lnTo>
                  <a:pt x="1901951" y="1248155"/>
                </a:lnTo>
                <a:lnTo>
                  <a:pt x="1853183" y="1264919"/>
                </a:lnTo>
                <a:lnTo>
                  <a:pt x="1801367" y="1281683"/>
                </a:lnTo>
                <a:lnTo>
                  <a:pt x="1749551" y="1296923"/>
                </a:lnTo>
                <a:lnTo>
                  <a:pt x="1696211" y="1309115"/>
                </a:lnTo>
                <a:lnTo>
                  <a:pt x="1641347" y="1321307"/>
                </a:lnTo>
                <a:lnTo>
                  <a:pt x="1586483" y="1331975"/>
                </a:lnTo>
                <a:lnTo>
                  <a:pt x="1528571" y="1341119"/>
                </a:lnTo>
                <a:lnTo>
                  <a:pt x="1470659" y="1348739"/>
                </a:lnTo>
                <a:lnTo>
                  <a:pt x="1411223" y="1354835"/>
                </a:lnTo>
                <a:lnTo>
                  <a:pt x="1350263" y="1359407"/>
                </a:lnTo>
                <a:lnTo>
                  <a:pt x="1289303" y="1362455"/>
                </a:lnTo>
                <a:lnTo>
                  <a:pt x="1165859" y="1362455"/>
                </a:lnTo>
                <a:lnTo>
                  <a:pt x="1103375" y="1359407"/>
                </a:lnTo>
                <a:lnTo>
                  <a:pt x="1043939" y="1354835"/>
                </a:lnTo>
                <a:lnTo>
                  <a:pt x="984503" y="1348739"/>
                </a:lnTo>
                <a:lnTo>
                  <a:pt x="925067" y="1341119"/>
                </a:lnTo>
                <a:lnTo>
                  <a:pt x="868679" y="1331975"/>
                </a:lnTo>
                <a:lnTo>
                  <a:pt x="812291" y="1321307"/>
                </a:lnTo>
                <a:lnTo>
                  <a:pt x="757427" y="1310639"/>
                </a:lnTo>
                <a:lnTo>
                  <a:pt x="704087" y="1296923"/>
                </a:lnTo>
                <a:lnTo>
                  <a:pt x="652271" y="1281683"/>
                </a:lnTo>
                <a:lnTo>
                  <a:pt x="601979" y="1264919"/>
                </a:lnTo>
                <a:lnTo>
                  <a:pt x="553211" y="1248155"/>
                </a:lnTo>
                <a:lnTo>
                  <a:pt x="505967" y="1228343"/>
                </a:lnTo>
                <a:lnTo>
                  <a:pt x="460247" y="1208531"/>
                </a:lnTo>
                <a:lnTo>
                  <a:pt x="417575" y="1187195"/>
                </a:lnTo>
                <a:lnTo>
                  <a:pt x="374903" y="1165859"/>
                </a:lnTo>
                <a:lnTo>
                  <a:pt x="335280" y="1141475"/>
                </a:lnTo>
                <a:lnTo>
                  <a:pt x="297180" y="1117091"/>
                </a:lnTo>
                <a:lnTo>
                  <a:pt x="262127" y="1091183"/>
                </a:lnTo>
                <a:lnTo>
                  <a:pt x="228600" y="1065275"/>
                </a:lnTo>
                <a:lnTo>
                  <a:pt x="213359" y="1051559"/>
                </a:lnTo>
                <a:lnTo>
                  <a:pt x="198119" y="1037843"/>
                </a:lnTo>
                <a:lnTo>
                  <a:pt x="182880" y="1024127"/>
                </a:lnTo>
                <a:lnTo>
                  <a:pt x="169163" y="1010411"/>
                </a:lnTo>
                <a:lnTo>
                  <a:pt x="155447" y="996695"/>
                </a:lnTo>
                <a:lnTo>
                  <a:pt x="143256" y="981455"/>
                </a:lnTo>
                <a:lnTo>
                  <a:pt x="131063" y="966215"/>
                </a:lnTo>
                <a:lnTo>
                  <a:pt x="118871" y="952499"/>
                </a:lnTo>
                <a:lnTo>
                  <a:pt x="108203" y="937259"/>
                </a:lnTo>
                <a:lnTo>
                  <a:pt x="97536" y="922019"/>
                </a:lnTo>
                <a:lnTo>
                  <a:pt x="88391" y="906779"/>
                </a:lnTo>
                <a:lnTo>
                  <a:pt x="79247" y="891539"/>
                </a:lnTo>
                <a:lnTo>
                  <a:pt x="71627" y="874775"/>
                </a:lnTo>
                <a:lnTo>
                  <a:pt x="64007" y="859535"/>
                </a:lnTo>
                <a:lnTo>
                  <a:pt x="67056" y="920495"/>
                </a:lnTo>
                <a:lnTo>
                  <a:pt x="76200" y="935735"/>
                </a:lnTo>
                <a:lnTo>
                  <a:pt x="86868" y="952499"/>
                </a:lnTo>
                <a:lnTo>
                  <a:pt x="99059" y="967739"/>
                </a:lnTo>
                <a:lnTo>
                  <a:pt x="111251" y="982979"/>
                </a:lnTo>
                <a:lnTo>
                  <a:pt x="123443" y="998219"/>
                </a:lnTo>
                <a:lnTo>
                  <a:pt x="137159" y="1013459"/>
                </a:lnTo>
                <a:lnTo>
                  <a:pt x="150875" y="1028699"/>
                </a:lnTo>
                <a:lnTo>
                  <a:pt x="166115" y="1043939"/>
                </a:lnTo>
                <a:lnTo>
                  <a:pt x="181356" y="1057655"/>
                </a:lnTo>
                <a:lnTo>
                  <a:pt x="196595" y="1071371"/>
                </a:lnTo>
                <a:lnTo>
                  <a:pt x="213359" y="1086611"/>
                </a:lnTo>
                <a:lnTo>
                  <a:pt x="246887" y="1112519"/>
                </a:lnTo>
                <a:lnTo>
                  <a:pt x="283463" y="1138427"/>
                </a:lnTo>
                <a:lnTo>
                  <a:pt x="323088" y="1164335"/>
                </a:lnTo>
                <a:lnTo>
                  <a:pt x="362712" y="1188719"/>
                </a:lnTo>
                <a:lnTo>
                  <a:pt x="405383" y="1210055"/>
                </a:lnTo>
                <a:lnTo>
                  <a:pt x="449580" y="1232915"/>
                </a:lnTo>
                <a:lnTo>
                  <a:pt x="496823" y="1252727"/>
                </a:lnTo>
                <a:lnTo>
                  <a:pt x="544067" y="1272539"/>
                </a:lnTo>
                <a:lnTo>
                  <a:pt x="594359" y="1289303"/>
                </a:lnTo>
                <a:lnTo>
                  <a:pt x="644651" y="1306067"/>
                </a:lnTo>
                <a:lnTo>
                  <a:pt x="697991" y="1321307"/>
                </a:lnTo>
                <a:lnTo>
                  <a:pt x="752855" y="1335023"/>
                </a:lnTo>
                <a:lnTo>
                  <a:pt x="807719" y="1347215"/>
                </a:lnTo>
                <a:lnTo>
                  <a:pt x="864107" y="1357883"/>
                </a:lnTo>
                <a:lnTo>
                  <a:pt x="922019" y="1367027"/>
                </a:lnTo>
                <a:lnTo>
                  <a:pt x="981455" y="1374647"/>
                </a:lnTo>
                <a:lnTo>
                  <a:pt x="1042415" y="1380743"/>
                </a:lnTo>
                <a:lnTo>
                  <a:pt x="1103375" y="1385315"/>
                </a:lnTo>
                <a:lnTo>
                  <a:pt x="1164335" y="1388363"/>
                </a:lnTo>
                <a:lnTo>
                  <a:pt x="1290827" y="1388363"/>
                </a:lnTo>
                <a:lnTo>
                  <a:pt x="1351787" y="1385315"/>
                </a:lnTo>
                <a:lnTo>
                  <a:pt x="1412747" y="1380743"/>
                </a:lnTo>
                <a:lnTo>
                  <a:pt x="1473707" y="1374647"/>
                </a:lnTo>
                <a:lnTo>
                  <a:pt x="1533143" y="1367027"/>
                </a:lnTo>
                <a:lnTo>
                  <a:pt x="1591055" y="1357883"/>
                </a:lnTo>
                <a:lnTo>
                  <a:pt x="1647443" y="1347215"/>
                </a:lnTo>
                <a:lnTo>
                  <a:pt x="1703831" y="1335023"/>
                </a:lnTo>
                <a:lnTo>
                  <a:pt x="1757171" y="1321307"/>
                </a:lnTo>
                <a:lnTo>
                  <a:pt x="1810511" y="1306067"/>
                </a:lnTo>
                <a:lnTo>
                  <a:pt x="1860803" y="1289303"/>
                </a:lnTo>
                <a:lnTo>
                  <a:pt x="1911095" y="1271015"/>
                </a:lnTo>
                <a:lnTo>
                  <a:pt x="1958339" y="1252727"/>
                </a:lnTo>
                <a:lnTo>
                  <a:pt x="2005583" y="1231391"/>
                </a:lnTo>
                <a:lnTo>
                  <a:pt x="2049779" y="1210055"/>
                </a:lnTo>
                <a:lnTo>
                  <a:pt x="2092451" y="1187195"/>
                </a:lnTo>
                <a:lnTo>
                  <a:pt x="2133599" y="1164335"/>
                </a:lnTo>
                <a:lnTo>
                  <a:pt x="2171699" y="1138427"/>
                </a:lnTo>
                <a:lnTo>
                  <a:pt x="2208275" y="1112519"/>
                </a:lnTo>
                <a:lnTo>
                  <a:pt x="2243327" y="1085087"/>
                </a:lnTo>
                <a:lnTo>
                  <a:pt x="2258567" y="1071371"/>
                </a:lnTo>
                <a:lnTo>
                  <a:pt x="2273807" y="1057655"/>
                </a:lnTo>
                <a:lnTo>
                  <a:pt x="2289047" y="1042415"/>
                </a:lnTo>
                <a:lnTo>
                  <a:pt x="2304287" y="1028699"/>
                </a:lnTo>
                <a:lnTo>
                  <a:pt x="2318003" y="1013459"/>
                </a:lnTo>
                <a:lnTo>
                  <a:pt x="2331719" y="998219"/>
                </a:lnTo>
                <a:lnTo>
                  <a:pt x="2343911" y="982979"/>
                </a:lnTo>
                <a:lnTo>
                  <a:pt x="2356103" y="967739"/>
                </a:lnTo>
                <a:lnTo>
                  <a:pt x="2368295" y="952499"/>
                </a:lnTo>
                <a:lnTo>
                  <a:pt x="2378963" y="935735"/>
                </a:lnTo>
                <a:lnTo>
                  <a:pt x="2388107" y="920495"/>
                </a:lnTo>
                <a:lnTo>
                  <a:pt x="2398775" y="903731"/>
                </a:lnTo>
                <a:lnTo>
                  <a:pt x="2406395" y="886967"/>
                </a:lnTo>
                <a:lnTo>
                  <a:pt x="2415539" y="870203"/>
                </a:lnTo>
                <a:lnTo>
                  <a:pt x="2423159" y="853439"/>
                </a:lnTo>
                <a:lnTo>
                  <a:pt x="2429255" y="836675"/>
                </a:lnTo>
                <a:lnTo>
                  <a:pt x="2435351" y="818387"/>
                </a:lnTo>
                <a:lnTo>
                  <a:pt x="2439923" y="801623"/>
                </a:lnTo>
                <a:lnTo>
                  <a:pt x="2444495" y="784859"/>
                </a:lnTo>
                <a:lnTo>
                  <a:pt x="2447543" y="766571"/>
                </a:lnTo>
                <a:lnTo>
                  <a:pt x="2450591" y="748283"/>
                </a:lnTo>
                <a:lnTo>
                  <a:pt x="2452115" y="731519"/>
                </a:lnTo>
                <a:lnTo>
                  <a:pt x="2453639" y="713231"/>
                </a:lnTo>
                <a:lnTo>
                  <a:pt x="2453639" y="676655"/>
                </a:lnTo>
                <a:lnTo>
                  <a:pt x="2452115" y="658367"/>
                </a:lnTo>
                <a:lnTo>
                  <a:pt x="2450591" y="640079"/>
                </a:lnTo>
                <a:lnTo>
                  <a:pt x="2447543" y="623315"/>
                </a:lnTo>
                <a:lnTo>
                  <a:pt x="2444495" y="605027"/>
                </a:lnTo>
                <a:lnTo>
                  <a:pt x="2439923" y="588263"/>
                </a:lnTo>
                <a:lnTo>
                  <a:pt x="2435351" y="569975"/>
                </a:lnTo>
                <a:lnTo>
                  <a:pt x="2429255" y="553211"/>
                </a:lnTo>
                <a:lnTo>
                  <a:pt x="2421635" y="536447"/>
                </a:lnTo>
                <a:lnTo>
                  <a:pt x="2415539" y="519684"/>
                </a:lnTo>
                <a:lnTo>
                  <a:pt x="2406395" y="502920"/>
                </a:lnTo>
                <a:lnTo>
                  <a:pt x="2398775" y="486156"/>
                </a:lnTo>
                <a:lnTo>
                  <a:pt x="2388107" y="469392"/>
                </a:lnTo>
                <a:lnTo>
                  <a:pt x="2378963" y="452627"/>
                </a:lnTo>
                <a:lnTo>
                  <a:pt x="2368295" y="437388"/>
                </a:lnTo>
                <a:lnTo>
                  <a:pt x="2356103" y="422148"/>
                </a:lnTo>
                <a:lnTo>
                  <a:pt x="2343911" y="406908"/>
                </a:lnTo>
                <a:lnTo>
                  <a:pt x="2331719" y="391668"/>
                </a:lnTo>
                <a:lnTo>
                  <a:pt x="2318003" y="376427"/>
                </a:lnTo>
                <a:lnTo>
                  <a:pt x="2304287" y="361188"/>
                </a:lnTo>
                <a:lnTo>
                  <a:pt x="2289047" y="345948"/>
                </a:lnTo>
                <a:lnTo>
                  <a:pt x="2273807" y="332232"/>
                </a:lnTo>
                <a:lnTo>
                  <a:pt x="2258567" y="318516"/>
                </a:lnTo>
                <a:lnTo>
                  <a:pt x="2241803" y="303275"/>
                </a:lnTo>
                <a:lnTo>
                  <a:pt x="2208275" y="277368"/>
                </a:lnTo>
                <a:lnTo>
                  <a:pt x="2171699" y="251460"/>
                </a:lnTo>
                <a:lnTo>
                  <a:pt x="2132075" y="225551"/>
                </a:lnTo>
                <a:lnTo>
                  <a:pt x="2092451" y="201168"/>
                </a:lnTo>
                <a:lnTo>
                  <a:pt x="2049779" y="178308"/>
                </a:lnTo>
                <a:lnTo>
                  <a:pt x="2005583" y="156972"/>
                </a:lnTo>
                <a:lnTo>
                  <a:pt x="1958339" y="137160"/>
                </a:lnTo>
                <a:lnTo>
                  <a:pt x="1911095" y="117348"/>
                </a:lnTo>
                <a:lnTo>
                  <a:pt x="1860803" y="100584"/>
                </a:lnTo>
                <a:lnTo>
                  <a:pt x="1810511" y="83820"/>
                </a:lnTo>
                <a:lnTo>
                  <a:pt x="1757171" y="68579"/>
                </a:lnTo>
                <a:lnTo>
                  <a:pt x="1702307" y="54864"/>
                </a:lnTo>
                <a:lnTo>
                  <a:pt x="1647443" y="42672"/>
                </a:lnTo>
                <a:lnTo>
                  <a:pt x="1591055" y="32003"/>
                </a:lnTo>
                <a:lnTo>
                  <a:pt x="1533143" y="22860"/>
                </a:lnTo>
                <a:lnTo>
                  <a:pt x="1473707" y="15240"/>
                </a:lnTo>
                <a:lnTo>
                  <a:pt x="1412747" y="9144"/>
                </a:lnTo>
                <a:lnTo>
                  <a:pt x="1351787" y="4572"/>
                </a:lnTo>
                <a:lnTo>
                  <a:pt x="1290827" y="1524"/>
                </a:lnTo>
                <a:lnTo>
                  <a:pt x="1226819" y="0"/>
                </a:lnTo>
                <a:lnTo>
                  <a:pt x="1164335" y="1524"/>
                </a:lnTo>
                <a:lnTo>
                  <a:pt x="1101851" y="4572"/>
                </a:lnTo>
                <a:lnTo>
                  <a:pt x="1040891" y="9144"/>
                </a:lnTo>
                <a:lnTo>
                  <a:pt x="981455" y="13716"/>
                </a:lnTo>
                <a:lnTo>
                  <a:pt x="922019" y="22860"/>
                </a:lnTo>
                <a:lnTo>
                  <a:pt x="864107" y="32003"/>
                </a:lnTo>
                <a:lnTo>
                  <a:pt x="807719" y="42672"/>
                </a:lnTo>
                <a:lnTo>
                  <a:pt x="751331" y="54864"/>
                </a:lnTo>
                <a:lnTo>
                  <a:pt x="697991" y="68579"/>
                </a:lnTo>
                <a:lnTo>
                  <a:pt x="644651" y="83820"/>
                </a:lnTo>
                <a:lnTo>
                  <a:pt x="594359" y="100584"/>
                </a:lnTo>
                <a:lnTo>
                  <a:pt x="544067" y="117348"/>
                </a:lnTo>
                <a:lnTo>
                  <a:pt x="495299" y="137160"/>
                </a:lnTo>
                <a:lnTo>
                  <a:pt x="449580" y="156972"/>
                </a:lnTo>
                <a:lnTo>
                  <a:pt x="405383" y="179832"/>
                </a:lnTo>
                <a:lnTo>
                  <a:pt x="362712" y="202692"/>
                </a:lnTo>
                <a:lnTo>
                  <a:pt x="321563" y="225551"/>
                </a:lnTo>
                <a:lnTo>
                  <a:pt x="283463" y="251460"/>
                </a:lnTo>
                <a:lnTo>
                  <a:pt x="246887" y="277368"/>
                </a:lnTo>
                <a:lnTo>
                  <a:pt x="211836" y="304800"/>
                </a:lnTo>
                <a:lnTo>
                  <a:pt x="196595" y="318516"/>
                </a:lnTo>
                <a:lnTo>
                  <a:pt x="179831" y="332232"/>
                </a:lnTo>
                <a:lnTo>
                  <a:pt x="164591" y="345948"/>
                </a:lnTo>
                <a:lnTo>
                  <a:pt x="150875" y="361188"/>
                </a:lnTo>
                <a:lnTo>
                  <a:pt x="137159" y="376427"/>
                </a:lnTo>
                <a:lnTo>
                  <a:pt x="123443" y="391668"/>
                </a:lnTo>
                <a:lnTo>
                  <a:pt x="111251" y="406908"/>
                </a:lnTo>
                <a:lnTo>
                  <a:pt x="99059" y="422148"/>
                </a:lnTo>
                <a:lnTo>
                  <a:pt x="86868" y="437388"/>
                </a:lnTo>
                <a:lnTo>
                  <a:pt x="76200" y="454151"/>
                </a:lnTo>
                <a:lnTo>
                  <a:pt x="65531" y="469392"/>
                </a:lnTo>
                <a:lnTo>
                  <a:pt x="56387" y="486156"/>
                </a:lnTo>
                <a:lnTo>
                  <a:pt x="47243" y="502920"/>
                </a:lnTo>
                <a:lnTo>
                  <a:pt x="39624" y="519684"/>
                </a:lnTo>
                <a:lnTo>
                  <a:pt x="32003" y="536447"/>
                </a:lnTo>
                <a:lnTo>
                  <a:pt x="25907" y="553211"/>
                </a:lnTo>
                <a:lnTo>
                  <a:pt x="19812" y="569975"/>
                </a:lnTo>
                <a:lnTo>
                  <a:pt x="15239" y="588263"/>
                </a:lnTo>
                <a:lnTo>
                  <a:pt x="10668" y="605027"/>
                </a:lnTo>
                <a:lnTo>
                  <a:pt x="7619" y="623315"/>
                </a:lnTo>
                <a:lnTo>
                  <a:pt x="4571" y="641603"/>
                </a:lnTo>
                <a:lnTo>
                  <a:pt x="3047" y="658367"/>
                </a:lnTo>
                <a:lnTo>
                  <a:pt x="1524" y="676655"/>
                </a:lnTo>
                <a:lnTo>
                  <a:pt x="0" y="694943"/>
                </a:lnTo>
                <a:lnTo>
                  <a:pt x="1524" y="713231"/>
                </a:lnTo>
                <a:lnTo>
                  <a:pt x="3047" y="731519"/>
                </a:lnTo>
                <a:lnTo>
                  <a:pt x="4571" y="749807"/>
                </a:lnTo>
                <a:lnTo>
                  <a:pt x="7619" y="766571"/>
                </a:lnTo>
                <a:lnTo>
                  <a:pt x="10668" y="784859"/>
                </a:lnTo>
                <a:lnTo>
                  <a:pt x="15239" y="801623"/>
                </a:lnTo>
                <a:lnTo>
                  <a:pt x="19812" y="819911"/>
                </a:lnTo>
                <a:lnTo>
                  <a:pt x="25907" y="836675"/>
                </a:lnTo>
                <a:lnTo>
                  <a:pt x="33527" y="853439"/>
                </a:lnTo>
                <a:lnTo>
                  <a:pt x="32003" y="761999"/>
                </a:lnTo>
                <a:lnTo>
                  <a:pt x="30480" y="745235"/>
                </a:lnTo>
                <a:lnTo>
                  <a:pt x="27431" y="728471"/>
                </a:lnTo>
                <a:lnTo>
                  <a:pt x="27431" y="711707"/>
                </a:lnTo>
                <a:close/>
              </a:path>
              <a:path w="2453639" h="1388363">
                <a:moveTo>
                  <a:pt x="44195" y="810767"/>
                </a:moveTo>
                <a:lnTo>
                  <a:pt x="39624" y="795527"/>
                </a:lnTo>
                <a:lnTo>
                  <a:pt x="36575" y="778763"/>
                </a:lnTo>
                <a:lnTo>
                  <a:pt x="32003" y="761999"/>
                </a:lnTo>
                <a:lnTo>
                  <a:pt x="33527" y="853439"/>
                </a:lnTo>
                <a:lnTo>
                  <a:pt x="39624" y="870203"/>
                </a:lnTo>
                <a:lnTo>
                  <a:pt x="48768" y="886967"/>
                </a:lnTo>
                <a:lnTo>
                  <a:pt x="56387" y="903731"/>
                </a:lnTo>
                <a:lnTo>
                  <a:pt x="67056" y="920495"/>
                </a:lnTo>
                <a:lnTo>
                  <a:pt x="64007" y="859535"/>
                </a:lnTo>
                <a:lnTo>
                  <a:pt x="56387" y="844295"/>
                </a:lnTo>
                <a:lnTo>
                  <a:pt x="50291" y="827531"/>
                </a:lnTo>
                <a:lnTo>
                  <a:pt x="44195" y="810767"/>
                </a:lnTo>
                <a:close/>
              </a:path>
            </a:pathLst>
          </a:custGeom>
          <a:solidFill>
            <a:srgbClr val="385D89"/>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3904129" y="1394460"/>
            <a:ext cx="531158" cy="515021"/>
          </a:xfrm>
          <a:custGeom>
            <a:avLst/>
            <a:gdLst/>
            <a:ahLst/>
            <a:cxnLst/>
            <a:rect l="l" t="t" r="r" b="b"/>
            <a:pathLst>
              <a:path w="601979" h="583691">
                <a:moveTo>
                  <a:pt x="141353" y="512957"/>
                </a:moveTo>
                <a:lnTo>
                  <a:pt x="138683" y="513587"/>
                </a:lnTo>
                <a:lnTo>
                  <a:pt x="81958" y="527585"/>
                </a:lnTo>
                <a:lnTo>
                  <a:pt x="41147" y="563879"/>
                </a:lnTo>
                <a:lnTo>
                  <a:pt x="49209" y="535666"/>
                </a:lnTo>
                <a:lnTo>
                  <a:pt x="81958" y="527585"/>
                </a:lnTo>
                <a:lnTo>
                  <a:pt x="601979" y="24384"/>
                </a:lnTo>
                <a:lnTo>
                  <a:pt x="577595" y="0"/>
                </a:lnTo>
                <a:lnTo>
                  <a:pt x="58832" y="501983"/>
                </a:lnTo>
                <a:lnTo>
                  <a:pt x="21335" y="542543"/>
                </a:lnTo>
                <a:lnTo>
                  <a:pt x="36575" y="571499"/>
                </a:lnTo>
                <a:lnTo>
                  <a:pt x="0" y="583691"/>
                </a:lnTo>
                <a:lnTo>
                  <a:pt x="147827" y="547115"/>
                </a:lnTo>
                <a:lnTo>
                  <a:pt x="157795" y="540431"/>
                </a:lnTo>
                <a:lnTo>
                  <a:pt x="160650" y="528449"/>
                </a:lnTo>
                <a:lnTo>
                  <a:pt x="160019" y="525779"/>
                </a:lnTo>
                <a:lnTo>
                  <a:pt x="153335" y="515812"/>
                </a:lnTo>
                <a:lnTo>
                  <a:pt x="141353" y="512957"/>
                </a:lnTo>
                <a:close/>
              </a:path>
              <a:path w="601979" h="583691">
                <a:moveTo>
                  <a:pt x="73768" y="434697"/>
                </a:moveTo>
                <a:lnTo>
                  <a:pt x="65030" y="426238"/>
                </a:lnTo>
                <a:lnTo>
                  <a:pt x="62483" y="425195"/>
                </a:lnTo>
                <a:lnTo>
                  <a:pt x="50649" y="426103"/>
                </a:lnTo>
                <a:lnTo>
                  <a:pt x="42190" y="434841"/>
                </a:lnTo>
                <a:lnTo>
                  <a:pt x="41147" y="437387"/>
                </a:lnTo>
                <a:lnTo>
                  <a:pt x="0" y="583691"/>
                </a:lnTo>
                <a:lnTo>
                  <a:pt x="36575" y="571499"/>
                </a:lnTo>
                <a:lnTo>
                  <a:pt x="12191" y="547115"/>
                </a:lnTo>
                <a:lnTo>
                  <a:pt x="36575" y="571499"/>
                </a:lnTo>
                <a:lnTo>
                  <a:pt x="21335" y="542543"/>
                </a:lnTo>
                <a:lnTo>
                  <a:pt x="58832" y="501983"/>
                </a:lnTo>
                <a:lnTo>
                  <a:pt x="74675" y="446531"/>
                </a:lnTo>
                <a:lnTo>
                  <a:pt x="73768" y="434697"/>
                </a:lnTo>
                <a:close/>
              </a:path>
              <a:path w="601979" h="583691">
                <a:moveTo>
                  <a:pt x="41147" y="563879"/>
                </a:moveTo>
                <a:lnTo>
                  <a:pt x="81958" y="527585"/>
                </a:lnTo>
                <a:lnTo>
                  <a:pt x="49209" y="535666"/>
                </a:lnTo>
                <a:lnTo>
                  <a:pt x="41147" y="563879"/>
                </a:lnTo>
                <a:close/>
              </a:path>
            </a:pathLst>
          </a:custGeom>
          <a:solidFill>
            <a:srgbClr val="497EBA"/>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3759509" y="3228638"/>
            <a:ext cx="137694" cy="462578"/>
          </a:xfrm>
          <a:custGeom>
            <a:avLst/>
            <a:gdLst/>
            <a:ahLst/>
            <a:cxnLst/>
            <a:rect l="l" t="t" r="r" b="b"/>
            <a:pathLst>
              <a:path w="156053" h="524255">
                <a:moveTo>
                  <a:pt x="60271" y="489203"/>
                </a:moveTo>
                <a:lnTo>
                  <a:pt x="60271" y="422224"/>
                </a:lnTo>
                <a:lnTo>
                  <a:pt x="32839" y="374903"/>
                </a:lnTo>
                <a:lnTo>
                  <a:pt x="30530" y="372428"/>
                </a:lnTo>
                <a:lnTo>
                  <a:pt x="19678" y="366946"/>
                </a:lnTo>
                <a:lnTo>
                  <a:pt x="8455" y="368807"/>
                </a:lnTo>
                <a:lnTo>
                  <a:pt x="5563" y="370645"/>
                </a:lnTo>
                <a:lnTo>
                  <a:pt x="0" y="380840"/>
                </a:lnTo>
                <a:lnTo>
                  <a:pt x="2359" y="393191"/>
                </a:lnTo>
                <a:lnTo>
                  <a:pt x="78559" y="524255"/>
                </a:lnTo>
                <a:lnTo>
                  <a:pt x="154759" y="393191"/>
                </a:lnTo>
                <a:lnTo>
                  <a:pt x="95323" y="489203"/>
                </a:lnTo>
                <a:lnTo>
                  <a:pt x="63319" y="480059"/>
                </a:lnTo>
                <a:lnTo>
                  <a:pt x="60271" y="422224"/>
                </a:lnTo>
                <a:lnTo>
                  <a:pt x="60271" y="489203"/>
                </a:lnTo>
                <a:close/>
              </a:path>
              <a:path w="156053" h="524255">
                <a:moveTo>
                  <a:pt x="133745" y="367745"/>
                </a:moveTo>
                <a:lnTo>
                  <a:pt x="124279" y="374903"/>
                </a:lnTo>
                <a:lnTo>
                  <a:pt x="95323" y="424853"/>
                </a:lnTo>
                <a:lnTo>
                  <a:pt x="93799" y="480059"/>
                </a:lnTo>
                <a:lnTo>
                  <a:pt x="78559" y="453770"/>
                </a:lnTo>
                <a:lnTo>
                  <a:pt x="60271" y="0"/>
                </a:lnTo>
                <a:lnTo>
                  <a:pt x="60271" y="422224"/>
                </a:lnTo>
                <a:lnTo>
                  <a:pt x="63319" y="480059"/>
                </a:lnTo>
                <a:lnTo>
                  <a:pt x="95323" y="489203"/>
                </a:lnTo>
                <a:lnTo>
                  <a:pt x="154759" y="393191"/>
                </a:lnTo>
                <a:lnTo>
                  <a:pt x="156053" y="389941"/>
                </a:lnTo>
                <a:lnTo>
                  <a:pt x="155821" y="377776"/>
                </a:lnTo>
                <a:lnTo>
                  <a:pt x="148663" y="368807"/>
                </a:lnTo>
                <a:lnTo>
                  <a:pt x="145828" y="367514"/>
                </a:lnTo>
                <a:lnTo>
                  <a:pt x="133745" y="367745"/>
                </a:lnTo>
                <a:close/>
              </a:path>
              <a:path w="156053" h="524255">
                <a:moveTo>
                  <a:pt x="78559" y="453770"/>
                </a:moveTo>
                <a:lnTo>
                  <a:pt x="93799" y="480059"/>
                </a:lnTo>
                <a:lnTo>
                  <a:pt x="95323" y="424853"/>
                </a:lnTo>
                <a:lnTo>
                  <a:pt x="95323" y="0"/>
                </a:lnTo>
                <a:lnTo>
                  <a:pt x="60271" y="0"/>
                </a:lnTo>
                <a:lnTo>
                  <a:pt x="78559" y="453770"/>
                </a:lnTo>
                <a:close/>
              </a:path>
            </a:pathLst>
          </a:custGeom>
          <a:solidFill>
            <a:srgbClr val="497EBA"/>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6693049" y="1906792"/>
            <a:ext cx="3285116" cy="1319156"/>
          </a:xfrm>
          <a:custGeom>
            <a:avLst/>
            <a:gdLst/>
            <a:ahLst/>
            <a:cxnLst/>
            <a:rect l="l" t="t" r="r" b="b"/>
            <a:pathLst>
              <a:path w="3723131" h="1495043">
                <a:moveTo>
                  <a:pt x="0" y="1495043"/>
                </a:moveTo>
                <a:lnTo>
                  <a:pt x="3723131" y="1495043"/>
                </a:lnTo>
                <a:lnTo>
                  <a:pt x="3723131" y="0"/>
                </a:lnTo>
                <a:lnTo>
                  <a:pt x="0" y="0"/>
                </a:lnTo>
                <a:lnTo>
                  <a:pt x="0" y="1495043"/>
                </a:lnTo>
                <a:close/>
              </a:path>
            </a:pathLst>
          </a:custGeom>
          <a:solidFill>
            <a:srgbClr val="C6D8F0"/>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6689015" y="1902759"/>
            <a:ext cx="3294529" cy="1320500"/>
          </a:xfrm>
          <a:custGeom>
            <a:avLst/>
            <a:gdLst/>
            <a:ahLst/>
            <a:cxnLst/>
            <a:rect l="l" t="t" r="r" b="b"/>
            <a:pathLst>
              <a:path w="3733799" h="1496567">
                <a:moveTo>
                  <a:pt x="4572" y="1496567"/>
                </a:moveTo>
                <a:lnTo>
                  <a:pt x="4572" y="9143"/>
                </a:lnTo>
                <a:lnTo>
                  <a:pt x="9144" y="4571"/>
                </a:lnTo>
                <a:lnTo>
                  <a:pt x="3724655" y="4571"/>
                </a:lnTo>
                <a:lnTo>
                  <a:pt x="3733799" y="0"/>
                </a:lnTo>
                <a:lnTo>
                  <a:pt x="0" y="0"/>
                </a:lnTo>
                <a:lnTo>
                  <a:pt x="4572" y="1496567"/>
                </a:lnTo>
                <a:close/>
              </a:path>
            </a:pathLst>
          </a:custGeom>
          <a:solidFill>
            <a:srgbClr val="000000"/>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6689015" y="1902758"/>
            <a:ext cx="3294529" cy="1328569"/>
          </a:xfrm>
          <a:custGeom>
            <a:avLst/>
            <a:gdLst/>
            <a:ahLst/>
            <a:cxnLst/>
            <a:rect l="l" t="t" r="r" b="b"/>
            <a:pathLst>
              <a:path w="3733799" h="1505711">
                <a:moveTo>
                  <a:pt x="3733799" y="1505711"/>
                </a:moveTo>
                <a:lnTo>
                  <a:pt x="3733799" y="0"/>
                </a:lnTo>
                <a:lnTo>
                  <a:pt x="3724655" y="4571"/>
                </a:lnTo>
                <a:lnTo>
                  <a:pt x="9144" y="4571"/>
                </a:lnTo>
                <a:lnTo>
                  <a:pt x="4572" y="9143"/>
                </a:lnTo>
                <a:lnTo>
                  <a:pt x="4572" y="1496567"/>
                </a:lnTo>
                <a:lnTo>
                  <a:pt x="0" y="0"/>
                </a:lnTo>
                <a:lnTo>
                  <a:pt x="0" y="1505711"/>
                </a:lnTo>
                <a:lnTo>
                  <a:pt x="3733799" y="1505711"/>
                </a:lnTo>
                <a:lnTo>
                  <a:pt x="9144" y="1501139"/>
                </a:lnTo>
                <a:lnTo>
                  <a:pt x="9144" y="9143"/>
                </a:lnTo>
                <a:lnTo>
                  <a:pt x="3729227" y="9143"/>
                </a:lnTo>
                <a:lnTo>
                  <a:pt x="3729227" y="1496567"/>
                </a:lnTo>
                <a:lnTo>
                  <a:pt x="3724655" y="1501139"/>
                </a:lnTo>
                <a:lnTo>
                  <a:pt x="3733799" y="1505711"/>
                </a:lnTo>
                <a:close/>
              </a:path>
            </a:pathLst>
          </a:custGeom>
          <a:solidFill>
            <a:srgbClr val="000000"/>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p:nvPr/>
        </p:nvSpPr>
        <p:spPr>
          <a:xfrm>
            <a:off x="6697083" y="1910826"/>
            <a:ext cx="3286460" cy="1320501"/>
          </a:xfrm>
          <a:custGeom>
            <a:avLst/>
            <a:gdLst/>
            <a:ahLst/>
            <a:cxnLst/>
            <a:rect l="l" t="t" r="r" b="b"/>
            <a:pathLst>
              <a:path w="3724655" h="1496568">
                <a:moveTo>
                  <a:pt x="3720083" y="0"/>
                </a:moveTo>
                <a:lnTo>
                  <a:pt x="3715512" y="0"/>
                </a:lnTo>
                <a:lnTo>
                  <a:pt x="3715512" y="1487424"/>
                </a:lnTo>
                <a:lnTo>
                  <a:pt x="0" y="1487424"/>
                </a:lnTo>
                <a:lnTo>
                  <a:pt x="0" y="1491996"/>
                </a:lnTo>
                <a:lnTo>
                  <a:pt x="3724655" y="1496568"/>
                </a:lnTo>
                <a:lnTo>
                  <a:pt x="3715511" y="1491996"/>
                </a:lnTo>
                <a:lnTo>
                  <a:pt x="3720083" y="1487424"/>
                </a:lnTo>
                <a:lnTo>
                  <a:pt x="3720083" y="0"/>
                </a:lnTo>
                <a:close/>
              </a:path>
            </a:pathLst>
          </a:custGeom>
          <a:solidFill>
            <a:srgbClr val="000000"/>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5476090" y="2479350"/>
            <a:ext cx="1227716" cy="137653"/>
          </a:xfrm>
          <a:custGeom>
            <a:avLst/>
            <a:gdLst/>
            <a:ahLst/>
            <a:cxnLst/>
            <a:rect l="l" t="t" r="r" b="b"/>
            <a:pathLst>
              <a:path w="1391411" h="156007">
                <a:moveTo>
                  <a:pt x="1347215" y="62810"/>
                </a:moveTo>
                <a:lnTo>
                  <a:pt x="1320927" y="78050"/>
                </a:lnTo>
                <a:lnTo>
                  <a:pt x="1347215" y="93290"/>
                </a:lnTo>
                <a:lnTo>
                  <a:pt x="1347215" y="62810"/>
                </a:lnTo>
                <a:close/>
              </a:path>
              <a:path w="1391411" h="156007">
                <a:moveTo>
                  <a:pt x="1258823" y="154250"/>
                </a:moveTo>
                <a:lnTo>
                  <a:pt x="1391411" y="78050"/>
                </a:lnTo>
                <a:lnTo>
                  <a:pt x="1356359" y="59762"/>
                </a:lnTo>
                <a:lnTo>
                  <a:pt x="0" y="59762"/>
                </a:lnTo>
                <a:lnTo>
                  <a:pt x="0" y="94814"/>
                </a:lnTo>
                <a:lnTo>
                  <a:pt x="1356359" y="94814"/>
                </a:lnTo>
                <a:lnTo>
                  <a:pt x="1347215" y="62810"/>
                </a:lnTo>
                <a:lnTo>
                  <a:pt x="1347215" y="93290"/>
                </a:lnTo>
                <a:lnTo>
                  <a:pt x="1320927" y="78050"/>
                </a:lnTo>
                <a:lnTo>
                  <a:pt x="1347215" y="62810"/>
                </a:lnTo>
                <a:lnTo>
                  <a:pt x="1356359" y="94814"/>
                </a:lnTo>
                <a:lnTo>
                  <a:pt x="1258823" y="154250"/>
                </a:lnTo>
                <a:close/>
              </a:path>
              <a:path w="1391411" h="156007">
                <a:moveTo>
                  <a:pt x="1234615" y="10725"/>
                </a:moveTo>
                <a:lnTo>
                  <a:pt x="1234272" y="22234"/>
                </a:lnTo>
                <a:lnTo>
                  <a:pt x="1242059" y="32330"/>
                </a:lnTo>
                <a:lnTo>
                  <a:pt x="1289380" y="59762"/>
                </a:lnTo>
                <a:lnTo>
                  <a:pt x="1356359" y="59762"/>
                </a:lnTo>
                <a:lnTo>
                  <a:pt x="1391411" y="78050"/>
                </a:lnTo>
                <a:lnTo>
                  <a:pt x="1258823" y="1850"/>
                </a:lnTo>
                <a:lnTo>
                  <a:pt x="1257049" y="919"/>
                </a:lnTo>
                <a:lnTo>
                  <a:pt x="1245308" y="0"/>
                </a:lnTo>
                <a:lnTo>
                  <a:pt x="1235963" y="7946"/>
                </a:lnTo>
                <a:lnTo>
                  <a:pt x="1234615" y="10725"/>
                </a:lnTo>
                <a:close/>
              </a:path>
              <a:path w="1391411" h="156007">
                <a:moveTo>
                  <a:pt x="1292009" y="94814"/>
                </a:moveTo>
                <a:lnTo>
                  <a:pt x="1242059" y="123770"/>
                </a:lnTo>
                <a:lnTo>
                  <a:pt x="1239168" y="125662"/>
                </a:lnTo>
                <a:lnTo>
                  <a:pt x="1233604" y="136432"/>
                </a:lnTo>
                <a:lnTo>
                  <a:pt x="1235963" y="148154"/>
                </a:lnTo>
                <a:lnTo>
                  <a:pt x="1237099" y="149800"/>
                </a:lnTo>
                <a:lnTo>
                  <a:pt x="1247206" y="156007"/>
                </a:lnTo>
                <a:lnTo>
                  <a:pt x="1258823" y="154250"/>
                </a:lnTo>
                <a:lnTo>
                  <a:pt x="1356359" y="94814"/>
                </a:lnTo>
                <a:lnTo>
                  <a:pt x="1292009" y="94814"/>
                </a:lnTo>
                <a:close/>
              </a:path>
            </a:pathLst>
          </a:custGeom>
          <a:solidFill>
            <a:srgbClr val="497EBA"/>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p:nvPr/>
        </p:nvSpPr>
        <p:spPr>
          <a:xfrm>
            <a:off x="6701117" y="3739627"/>
            <a:ext cx="3310665" cy="1276125"/>
          </a:xfrm>
          <a:custGeom>
            <a:avLst/>
            <a:gdLst/>
            <a:ahLst/>
            <a:cxnLst/>
            <a:rect l="l" t="t" r="r" b="b"/>
            <a:pathLst>
              <a:path w="3752087" h="1446275">
                <a:moveTo>
                  <a:pt x="0" y="1446275"/>
                </a:moveTo>
                <a:lnTo>
                  <a:pt x="3752087" y="1446275"/>
                </a:lnTo>
                <a:lnTo>
                  <a:pt x="3752087" y="0"/>
                </a:lnTo>
                <a:lnTo>
                  <a:pt x="0" y="0"/>
                </a:lnTo>
                <a:lnTo>
                  <a:pt x="0" y="1446275"/>
                </a:lnTo>
                <a:close/>
              </a:path>
            </a:pathLst>
          </a:custGeom>
          <a:solidFill>
            <a:srgbClr val="C6D8F0"/>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p:nvPr/>
        </p:nvSpPr>
        <p:spPr>
          <a:xfrm>
            <a:off x="6697083" y="3735592"/>
            <a:ext cx="3320078" cy="1277470"/>
          </a:xfrm>
          <a:custGeom>
            <a:avLst/>
            <a:gdLst/>
            <a:ahLst/>
            <a:cxnLst/>
            <a:rect l="l" t="t" r="r" b="b"/>
            <a:pathLst>
              <a:path w="3762755" h="1447799">
                <a:moveTo>
                  <a:pt x="4572" y="1447799"/>
                </a:moveTo>
                <a:lnTo>
                  <a:pt x="4572" y="9144"/>
                </a:lnTo>
                <a:lnTo>
                  <a:pt x="9143" y="4572"/>
                </a:lnTo>
                <a:lnTo>
                  <a:pt x="3753611" y="4572"/>
                </a:lnTo>
                <a:lnTo>
                  <a:pt x="3762755" y="0"/>
                </a:lnTo>
                <a:lnTo>
                  <a:pt x="0" y="0"/>
                </a:lnTo>
                <a:lnTo>
                  <a:pt x="4572" y="1447799"/>
                </a:lnTo>
                <a:close/>
              </a:path>
            </a:pathLst>
          </a:custGeom>
          <a:solidFill>
            <a:srgbClr val="000000"/>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p:nvPr/>
        </p:nvSpPr>
        <p:spPr>
          <a:xfrm>
            <a:off x="6697083" y="3735592"/>
            <a:ext cx="3320078" cy="1285538"/>
          </a:xfrm>
          <a:custGeom>
            <a:avLst/>
            <a:gdLst/>
            <a:ahLst/>
            <a:cxnLst/>
            <a:rect l="l" t="t" r="r" b="b"/>
            <a:pathLst>
              <a:path w="3762755" h="1456943">
                <a:moveTo>
                  <a:pt x="3762755" y="1456943"/>
                </a:moveTo>
                <a:lnTo>
                  <a:pt x="3762755" y="0"/>
                </a:lnTo>
                <a:lnTo>
                  <a:pt x="3753611" y="4572"/>
                </a:lnTo>
                <a:lnTo>
                  <a:pt x="9143" y="4572"/>
                </a:lnTo>
                <a:lnTo>
                  <a:pt x="4572" y="9144"/>
                </a:lnTo>
                <a:lnTo>
                  <a:pt x="4572" y="1447799"/>
                </a:lnTo>
                <a:lnTo>
                  <a:pt x="0" y="0"/>
                </a:lnTo>
                <a:lnTo>
                  <a:pt x="0" y="1456943"/>
                </a:lnTo>
                <a:lnTo>
                  <a:pt x="3762755" y="1456943"/>
                </a:lnTo>
                <a:lnTo>
                  <a:pt x="9143" y="1452371"/>
                </a:lnTo>
                <a:lnTo>
                  <a:pt x="9143" y="9144"/>
                </a:lnTo>
                <a:lnTo>
                  <a:pt x="3758183" y="9144"/>
                </a:lnTo>
                <a:lnTo>
                  <a:pt x="3758183" y="1447799"/>
                </a:lnTo>
                <a:lnTo>
                  <a:pt x="3753611" y="1452371"/>
                </a:lnTo>
                <a:lnTo>
                  <a:pt x="3762755" y="1456943"/>
                </a:lnTo>
                <a:close/>
              </a:path>
            </a:pathLst>
          </a:custGeom>
          <a:solidFill>
            <a:srgbClr val="000000"/>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6705151" y="3743661"/>
            <a:ext cx="3312010" cy="1277470"/>
          </a:xfrm>
          <a:custGeom>
            <a:avLst/>
            <a:gdLst/>
            <a:ahLst/>
            <a:cxnLst/>
            <a:rect l="l" t="t" r="r" b="b"/>
            <a:pathLst>
              <a:path w="3753611" h="1447799">
                <a:moveTo>
                  <a:pt x="3749039" y="0"/>
                </a:moveTo>
                <a:lnTo>
                  <a:pt x="3744467" y="0"/>
                </a:lnTo>
                <a:lnTo>
                  <a:pt x="3744467" y="1438655"/>
                </a:lnTo>
                <a:lnTo>
                  <a:pt x="0" y="1438655"/>
                </a:lnTo>
                <a:lnTo>
                  <a:pt x="0" y="1443227"/>
                </a:lnTo>
                <a:lnTo>
                  <a:pt x="3753611" y="1447799"/>
                </a:lnTo>
                <a:lnTo>
                  <a:pt x="3744467" y="1443227"/>
                </a:lnTo>
                <a:lnTo>
                  <a:pt x="3749039" y="1438655"/>
                </a:lnTo>
                <a:lnTo>
                  <a:pt x="3749039" y="0"/>
                </a:lnTo>
                <a:close/>
              </a:path>
            </a:pathLst>
          </a:custGeom>
          <a:solidFill>
            <a:srgbClr val="000000"/>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5476090" y="4253017"/>
            <a:ext cx="1227716" cy="137653"/>
          </a:xfrm>
          <a:custGeom>
            <a:avLst/>
            <a:gdLst/>
            <a:ahLst/>
            <a:cxnLst/>
            <a:rect l="l" t="t" r="r" b="b"/>
            <a:pathLst>
              <a:path w="1391411" h="156007">
                <a:moveTo>
                  <a:pt x="1347215" y="62810"/>
                </a:moveTo>
                <a:lnTo>
                  <a:pt x="1320927" y="78050"/>
                </a:lnTo>
                <a:lnTo>
                  <a:pt x="1347215" y="93290"/>
                </a:lnTo>
                <a:lnTo>
                  <a:pt x="1347215" y="62810"/>
                </a:lnTo>
                <a:close/>
              </a:path>
              <a:path w="1391411" h="156007">
                <a:moveTo>
                  <a:pt x="1258823" y="154250"/>
                </a:moveTo>
                <a:lnTo>
                  <a:pt x="1391411" y="78050"/>
                </a:lnTo>
                <a:lnTo>
                  <a:pt x="1356359" y="59762"/>
                </a:lnTo>
                <a:lnTo>
                  <a:pt x="0" y="59762"/>
                </a:lnTo>
                <a:lnTo>
                  <a:pt x="0" y="94814"/>
                </a:lnTo>
                <a:lnTo>
                  <a:pt x="1356359" y="94814"/>
                </a:lnTo>
                <a:lnTo>
                  <a:pt x="1347215" y="62810"/>
                </a:lnTo>
                <a:lnTo>
                  <a:pt x="1347215" y="93290"/>
                </a:lnTo>
                <a:lnTo>
                  <a:pt x="1320927" y="78050"/>
                </a:lnTo>
                <a:lnTo>
                  <a:pt x="1347215" y="62810"/>
                </a:lnTo>
                <a:lnTo>
                  <a:pt x="1356359" y="94814"/>
                </a:lnTo>
                <a:lnTo>
                  <a:pt x="1258823" y="154250"/>
                </a:lnTo>
                <a:close/>
              </a:path>
              <a:path w="1391411" h="156007">
                <a:moveTo>
                  <a:pt x="1234615" y="10725"/>
                </a:moveTo>
                <a:lnTo>
                  <a:pt x="1234272" y="22234"/>
                </a:lnTo>
                <a:lnTo>
                  <a:pt x="1242059" y="32330"/>
                </a:lnTo>
                <a:lnTo>
                  <a:pt x="1289380" y="59762"/>
                </a:lnTo>
                <a:lnTo>
                  <a:pt x="1356359" y="59762"/>
                </a:lnTo>
                <a:lnTo>
                  <a:pt x="1391411" y="78050"/>
                </a:lnTo>
                <a:lnTo>
                  <a:pt x="1258823" y="1850"/>
                </a:lnTo>
                <a:lnTo>
                  <a:pt x="1257049" y="919"/>
                </a:lnTo>
                <a:lnTo>
                  <a:pt x="1245308" y="0"/>
                </a:lnTo>
                <a:lnTo>
                  <a:pt x="1235963" y="7946"/>
                </a:lnTo>
                <a:lnTo>
                  <a:pt x="1234615" y="10725"/>
                </a:lnTo>
                <a:close/>
              </a:path>
              <a:path w="1391411" h="156007">
                <a:moveTo>
                  <a:pt x="1292009" y="94814"/>
                </a:moveTo>
                <a:lnTo>
                  <a:pt x="1242059" y="123770"/>
                </a:lnTo>
                <a:lnTo>
                  <a:pt x="1239168" y="125662"/>
                </a:lnTo>
                <a:lnTo>
                  <a:pt x="1233604" y="136432"/>
                </a:lnTo>
                <a:lnTo>
                  <a:pt x="1235963" y="148154"/>
                </a:lnTo>
                <a:lnTo>
                  <a:pt x="1237099" y="149800"/>
                </a:lnTo>
                <a:lnTo>
                  <a:pt x="1247206" y="156007"/>
                </a:lnTo>
                <a:lnTo>
                  <a:pt x="1258823" y="154250"/>
                </a:lnTo>
                <a:lnTo>
                  <a:pt x="1356359" y="94814"/>
                </a:lnTo>
                <a:lnTo>
                  <a:pt x="1292009" y="94814"/>
                </a:lnTo>
                <a:close/>
              </a:path>
            </a:pathLst>
          </a:custGeom>
          <a:solidFill>
            <a:srgbClr val="497EBA"/>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p:nvPr/>
        </p:nvSpPr>
        <p:spPr>
          <a:xfrm>
            <a:off x="5005443" y="5481021"/>
            <a:ext cx="2142116" cy="1202166"/>
          </a:xfrm>
          <a:custGeom>
            <a:avLst/>
            <a:gdLst/>
            <a:ahLst/>
            <a:cxnLst/>
            <a:rect l="l" t="t" r="r" b="b"/>
            <a:pathLst>
              <a:path w="2427731" h="1362455">
                <a:moveTo>
                  <a:pt x="0" y="681227"/>
                </a:moveTo>
                <a:lnTo>
                  <a:pt x="4028" y="737125"/>
                </a:lnTo>
                <a:lnTo>
                  <a:pt x="15902" y="791774"/>
                </a:lnTo>
                <a:lnTo>
                  <a:pt x="35310" y="844998"/>
                </a:lnTo>
                <a:lnTo>
                  <a:pt x="61935" y="896624"/>
                </a:lnTo>
                <a:lnTo>
                  <a:pt x="95464" y="946475"/>
                </a:lnTo>
                <a:lnTo>
                  <a:pt x="135582" y="994377"/>
                </a:lnTo>
                <a:lnTo>
                  <a:pt x="181976" y="1040156"/>
                </a:lnTo>
                <a:lnTo>
                  <a:pt x="234330" y="1083637"/>
                </a:lnTo>
                <a:lnTo>
                  <a:pt x="292330" y="1124643"/>
                </a:lnTo>
                <a:lnTo>
                  <a:pt x="355663" y="1163002"/>
                </a:lnTo>
                <a:lnTo>
                  <a:pt x="424013" y="1198537"/>
                </a:lnTo>
                <a:lnTo>
                  <a:pt x="497067" y="1231074"/>
                </a:lnTo>
                <a:lnTo>
                  <a:pt x="574510" y="1260439"/>
                </a:lnTo>
                <a:lnTo>
                  <a:pt x="656028" y="1286455"/>
                </a:lnTo>
                <a:lnTo>
                  <a:pt x="741306" y="1308949"/>
                </a:lnTo>
                <a:lnTo>
                  <a:pt x="830031" y="1327745"/>
                </a:lnTo>
                <a:lnTo>
                  <a:pt x="921887" y="1342668"/>
                </a:lnTo>
                <a:lnTo>
                  <a:pt x="1016561" y="1353545"/>
                </a:lnTo>
                <a:lnTo>
                  <a:pt x="1113738" y="1360199"/>
                </a:lnTo>
                <a:lnTo>
                  <a:pt x="1213103" y="1362455"/>
                </a:lnTo>
                <a:lnTo>
                  <a:pt x="1312687" y="1360199"/>
                </a:lnTo>
                <a:lnTo>
                  <a:pt x="1410059" y="1353545"/>
                </a:lnTo>
                <a:lnTo>
                  <a:pt x="1504908" y="1342668"/>
                </a:lnTo>
                <a:lnTo>
                  <a:pt x="1596920" y="1327745"/>
                </a:lnTo>
                <a:lnTo>
                  <a:pt x="1685782" y="1308949"/>
                </a:lnTo>
                <a:lnTo>
                  <a:pt x="1771180" y="1286455"/>
                </a:lnTo>
                <a:lnTo>
                  <a:pt x="1852802" y="1260439"/>
                </a:lnTo>
                <a:lnTo>
                  <a:pt x="1930334" y="1231074"/>
                </a:lnTo>
                <a:lnTo>
                  <a:pt x="2003464" y="1198537"/>
                </a:lnTo>
                <a:lnTo>
                  <a:pt x="2071877" y="1163002"/>
                </a:lnTo>
                <a:lnTo>
                  <a:pt x="2135262" y="1124643"/>
                </a:lnTo>
                <a:lnTo>
                  <a:pt x="2193304" y="1083637"/>
                </a:lnTo>
                <a:lnTo>
                  <a:pt x="2245690" y="1040156"/>
                </a:lnTo>
                <a:lnTo>
                  <a:pt x="2292108" y="994377"/>
                </a:lnTo>
                <a:lnTo>
                  <a:pt x="2332243" y="946475"/>
                </a:lnTo>
                <a:lnTo>
                  <a:pt x="2365784" y="896624"/>
                </a:lnTo>
                <a:lnTo>
                  <a:pt x="2392416" y="844998"/>
                </a:lnTo>
                <a:lnTo>
                  <a:pt x="2411827" y="791774"/>
                </a:lnTo>
                <a:lnTo>
                  <a:pt x="2423703" y="737125"/>
                </a:lnTo>
                <a:lnTo>
                  <a:pt x="2427731" y="681227"/>
                </a:lnTo>
                <a:lnTo>
                  <a:pt x="2423703" y="625330"/>
                </a:lnTo>
                <a:lnTo>
                  <a:pt x="2411827" y="570681"/>
                </a:lnTo>
                <a:lnTo>
                  <a:pt x="2392416" y="517457"/>
                </a:lnTo>
                <a:lnTo>
                  <a:pt x="2365784" y="465831"/>
                </a:lnTo>
                <a:lnTo>
                  <a:pt x="2332243" y="415980"/>
                </a:lnTo>
                <a:lnTo>
                  <a:pt x="2292108" y="368077"/>
                </a:lnTo>
                <a:lnTo>
                  <a:pt x="2245690" y="322299"/>
                </a:lnTo>
                <a:lnTo>
                  <a:pt x="2193304" y="278818"/>
                </a:lnTo>
                <a:lnTo>
                  <a:pt x="2135262" y="237812"/>
                </a:lnTo>
                <a:lnTo>
                  <a:pt x="2071877" y="199453"/>
                </a:lnTo>
                <a:lnTo>
                  <a:pt x="2003464" y="163918"/>
                </a:lnTo>
                <a:lnTo>
                  <a:pt x="1930334" y="131380"/>
                </a:lnTo>
                <a:lnTo>
                  <a:pt x="1852802" y="102016"/>
                </a:lnTo>
                <a:lnTo>
                  <a:pt x="1771180" y="76000"/>
                </a:lnTo>
                <a:lnTo>
                  <a:pt x="1685782" y="53506"/>
                </a:lnTo>
                <a:lnTo>
                  <a:pt x="1596920" y="34710"/>
                </a:lnTo>
                <a:lnTo>
                  <a:pt x="1504908" y="19787"/>
                </a:lnTo>
                <a:lnTo>
                  <a:pt x="1410059" y="8910"/>
                </a:lnTo>
                <a:lnTo>
                  <a:pt x="1312687" y="2256"/>
                </a:lnTo>
                <a:lnTo>
                  <a:pt x="1213103" y="0"/>
                </a:lnTo>
                <a:lnTo>
                  <a:pt x="1113738" y="2256"/>
                </a:lnTo>
                <a:lnTo>
                  <a:pt x="1016561" y="8910"/>
                </a:lnTo>
                <a:lnTo>
                  <a:pt x="921887" y="19787"/>
                </a:lnTo>
                <a:lnTo>
                  <a:pt x="830031" y="34710"/>
                </a:lnTo>
                <a:lnTo>
                  <a:pt x="741306" y="53506"/>
                </a:lnTo>
                <a:lnTo>
                  <a:pt x="656028" y="76000"/>
                </a:lnTo>
                <a:lnTo>
                  <a:pt x="574510" y="102016"/>
                </a:lnTo>
                <a:lnTo>
                  <a:pt x="497067" y="131380"/>
                </a:lnTo>
                <a:lnTo>
                  <a:pt x="424013" y="163918"/>
                </a:lnTo>
                <a:lnTo>
                  <a:pt x="355663" y="199453"/>
                </a:lnTo>
                <a:lnTo>
                  <a:pt x="292330" y="237812"/>
                </a:lnTo>
                <a:lnTo>
                  <a:pt x="234330" y="278818"/>
                </a:lnTo>
                <a:lnTo>
                  <a:pt x="181976" y="322299"/>
                </a:lnTo>
                <a:lnTo>
                  <a:pt x="135582" y="368077"/>
                </a:lnTo>
                <a:lnTo>
                  <a:pt x="95464" y="415980"/>
                </a:lnTo>
                <a:lnTo>
                  <a:pt x="61935" y="465831"/>
                </a:lnTo>
                <a:lnTo>
                  <a:pt x="35310" y="517457"/>
                </a:lnTo>
                <a:lnTo>
                  <a:pt x="15902" y="570681"/>
                </a:lnTo>
                <a:lnTo>
                  <a:pt x="4028" y="625330"/>
                </a:lnTo>
                <a:lnTo>
                  <a:pt x="0" y="681227"/>
                </a:lnTo>
                <a:close/>
              </a:path>
            </a:pathLst>
          </a:custGeom>
          <a:solidFill>
            <a:srgbClr val="FF0000"/>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4993341" y="5468918"/>
            <a:ext cx="2164976" cy="1225026"/>
          </a:xfrm>
          <a:custGeom>
            <a:avLst/>
            <a:gdLst/>
            <a:ahLst/>
            <a:cxnLst/>
            <a:rect l="l" t="t" r="r" b="b"/>
            <a:pathLst>
              <a:path w="2453639" h="1388363">
                <a:moveTo>
                  <a:pt x="27432" y="711707"/>
                </a:moveTo>
                <a:lnTo>
                  <a:pt x="25908" y="694943"/>
                </a:lnTo>
                <a:lnTo>
                  <a:pt x="27432" y="678179"/>
                </a:lnTo>
                <a:lnTo>
                  <a:pt x="28956" y="661415"/>
                </a:lnTo>
                <a:lnTo>
                  <a:pt x="30480" y="644651"/>
                </a:lnTo>
                <a:lnTo>
                  <a:pt x="32004" y="627887"/>
                </a:lnTo>
                <a:lnTo>
                  <a:pt x="36575" y="611123"/>
                </a:lnTo>
                <a:lnTo>
                  <a:pt x="39624" y="594359"/>
                </a:lnTo>
                <a:lnTo>
                  <a:pt x="45720" y="577595"/>
                </a:lnTo>
                <a:lnTo>
                  <a:pt x="50292" y="562355"/>
                </a:lnTo>
                <a:lnTo>
                  <a:pt x="56387" y="545591"/>
                </a:lnTo>
                <a:lnTo>
                  <a:pt x="64008" y="530351"/>
                </a:lnTo>
                <a:lnTo>
                  <a:pt x="71628" y="513587"/>
                </a:lnTo>
                <a:lnTo>
                  <a:pt x="79248" y="498347"/>
                </a:lnTo>
                <a:lnTo>
                  <a:pt x="88392" y="483107"/>
                </a:lnTo>
                <a:lnTo>
                  <a:pt x="97536" y="467867"/>
                </a:lnTo>
                <a:lnTo>
                  <a:pt x="108204" y="452627"/>
                </a:lnTo>
                <a:lnTo>
                  <a:pt x="118872" y="437387"/>
                </a:lnTo>
                <a:lnTo>
                  <a:pt x="131063" y="422147"/>
                </a:lnTo>
                <a:lnTo>
                  <a:pt x="143256" y="408431"/>
                </a:lnTo>
                <a:lnTo>
                  <a:pt x="155448" y="393191"/>
                </a:lnTo>
                <a:lnTo>
                  <a:pt x="169163" y="379475"/>
                </a:lnTo>
                <a:lnTo>
                  <a:pt x="182880" y="364235"/>
                </a:lnTo>
                <a:lnTo>
                  <a:pt x="198120" y="350519"/>
                </a:lnTo>
                <a:lnTo>
                  <a:pt x="213360" y="336803"/>
                </a:lnTo>
                <a:lnTo>
                  <a:pt x="230124" y="323088"/>
                </a:lnTo>
                <a:lnTo>
                  <a:pt x="262128" y="297180"/>
                </a:lnTo>
                <a:lnTo>
                  <a:pt x="298704" y="272796"/>
                </a:lnTo>
                <a:lnTo>
                  <a:pt x="335280" y="248412"/>
                </a:lnTo>
                <a:lnTo>
                  <a:pt x="376428" y="224028"/>
                </a:lnTo>
                <a:lnTo>
                  <a:pt x="417575" y="202692"/>
                </a:lnTo>
                <a:lnTo>
                  <a:pt x="461772" y="181356"/>
                </a:lnTo>
                <a:lnTo>
                  <a:pt x="505967" y="160020"/>
                </a:lnTo>
                <a:lnTo>
                  <a:pt x="553211" y="141732"/>
                </a:lnTo>
                <a:lnTo>
                  <a:pt x="601979" y="124968"/>
                </a:lnTo>
                <a:lnTo>
                  <a:pt x="652271" y="108204"/>
                </a:lnTo>
                <a:lnTo>
                  <a:pt x="704087" y="92964"/>
                </a:lnTo>
                <a:lnTo>
                  <a:pt x="757427" y="79248"/>
                </a:lnTo>
                <a:lnTo>
                  <a:pt x="812291" y="67056"/>
                </a:lnTo>
                <a:lnTo>
                  <a:pt x="868679" y="56388"/>
                </a:lnTo>
                <a:lnTo>
                  <a:pt x="926591" y="47244"/>
                </a:lnTo>
                <a:lnTo>
                  <a:pt x="984503" y="39624"/>
                </a:lnTo>
                <a:lnTo>
                  <a:pt x="1043939" y="33528"/>
                </a:lnTo>
                <a:lnTo>
                  <a:pt x="1103375" y="30480"/>
                </a:lnTo>
                <a:lnTo>
                  <a:pt x="1165859" y="27432"/>
                </a:lnTo>
                <a:lnTo>
                  <a:pt x="1226819" y="25908"/>
                </a:lnTo>
                <a:lnTo>
                  <a:pt x="1289303" y="27432"/>
                </a:lnTo>
                <a:lnTo>
                  <a:pt x="1351787" y="30480"/>
                </a:lnTo>
                <a:lnTo>
                  <a:pt x="1411223" y="35052"/>
                </a:lnTo>
                <a:lnTo>
                  <a:pt x="1470659" y="39624"/>
                </a:lnTo>
                <a:lnTo>
                  <a:pt x="1528571" y="47244"/>
                </a:lnTo>
                <a:lnTo>
                  <a:pt x="1586483" y="56388"/>
                </a:lnTo>
                <a:lnTo>
                  <a:pt x="1642871" y="67056"/>
                </a:lnTo>
                <a:lnTo>
                  <a:pt x="1697735" y="79248"/>
                </a:lnTo>
                <a:lnTo>
                  <a:pt x="1751075" y="92964"/>
                </a:lnTo>
                <a:lnTo>
                  <a:pt x="1802891" y="108204"/>
                </a:lnTo>
                <a:lnTo>
                  <a:pt x="1853183" y="124968"/>
                </a:lnTo>
                <a:lnTo>
                  <a:pt x="1901951" y="141732"/>
                </a:lnTo>
                <a:lnTo>
                  <a:pt x="1949195" y="161544"/>
                </a:lnTo>
                <a:lnTo>
                  <a:pt x="1994915" y="181356"/>
                </a:lnTo>
                <a:lnTo>
                  <a:pt x="2037587" y="202692"/>
                </a:lnTo>
                <a:lnTo>
                  <a:pt x="2080259" y="224028"/>
                </a:lnTo>
                <a:lnTo>
                  <a:pt x="2119883" y="248412"/>
                </a:lnTo>
                <a:lnTo>
                  <a:pt x="2156459" y="272796"/>
                </a:lnTo>
                <a:lnTo>
                  <a:pt x="2193035" y="297180"/>
                </a:lnTo>
                <a:lnTo>
                  <a:pt x="2226563" y="324612"/>
                </a:lnTo>
                <a:lnTo>
                  <a:pt x="2257043" y="352043"/>
                </a:lnTo>
                <a:lnTo>
                  <a:pt x="2285999" y="379475"/>
                </a:lnTo>
                <a:lnTo>
                  <a:pt x="2299715" y="393191"/>
                </a:lnTo>
                <a:lnTo>
                  <a:pt x="2311907" y="408431"/>
                </a:lnTo>
                <a:lnTo>
                  <a:pt x="2324099" y="422147"/>
                </a:lnTo>
                <a:lnTo>
                  <a:pt x="2336291" y="437387"/>
                </a:lnTo>
                <a:lnTo>
                  <a:pt x="2346959" y="452627"/>
                </a:lnTo>
                <a:lnTo>
                  <a:pt x="2357627" y="467867"/>
                </a:lnTo>
                <a:lnTo>
                  <a:pt x="2366771" y="483107"/>
                </a:lnTo>
                <a:lnTo>
                  <a:pt x="2375915" y="498347"/>
                </a:lnTo>
                <a:lnTo>
                  <a:pt x="2383535" y="515111"/>
                </a:lnTo>
                <a:lnTo>
                  <a:pt x="2391155" y="530351"/>
                </a:lnTo>
                <a:lnTo>
                  <a:pt x="2398775" y="545591"/>
                </a:lnTo>
                <a:lnTo>
                  <a:pt x="2404871" y="562355"/>
                </a:lnTo>
                <a:lnTo>
                  <a:pt x="2409443" y="579119"/>
                </a:lnTo>
                <a:lnTo>
                  <a:pt x="2415539" y="594359"/>
                </a:lnTo>
                <a:lnTo>
                  <a:pt x="2418587" y="611123"/>
                </a:lnTo>
                <a:lnTo>
                  <a:pt x="2423159" y="627887"/>
                </a:lnTo>
                <a:lnTo>
                  <a:pt x="2424683" y="644651"/>
                </a:lnTo>
                <a:lnTo>
                  <a:pt x="2426207" y="661415"/>
                </a:lnTo>
                <a:lnTo>
                  <a:pt x="2427731" y="678179"/>
                </a:lnTo>
                <a:lnTo>
                  <a:pt x="2427731" y="711707"/>
                </a:lnTo>
                <a:lnTo>
                  <a:pt x="2426207" y="728471"/>
                </a:lnTo>
                <a:lnTo>
                  <a:pt x="2424683" y="745235"/>
                </a:lnTo>
                <a:lnTo>
                  <a:pt x="2421635" y="761999"/>
                </a:lnTo>
                <a:lnTo>
                  <a:pt x="2418587" y="778763"/>
                </a:lnTo>
                <a:lnTo>
                  <a:pt x="2415539" y="795527"/>
                </a:lnTo>
                <a:lnTo>
                  <a:pt x="2409443" y="812291"/>
                </a:lnTo>
                <a:lnTo>
                  <a:pt x="2404871" y="827531"/>
                </a:lnTo>
                <a:lnTo>
                  <a:pt x="2398775" y="844295"/>
                </a:lnTo>
                <a:lnTo>
                  <a:pt x="2391155" y="859535"/>
                </a:lnTo>
                <a:lnTo>
                  <a:pt x="2383535" y="876299"/>
                </a:lnTo>
                <a:lnTo>
                  <a:pt x="2375915" y="891539"/>
                </a:lnTo>
                <a:lnTo>
                  <a:pt x="2366771" y="906779"/>
                </a:lnTo>
                <a:lnTo>
                  <a:pt x="2356103" y="922019"/>
                </a:lnTo>
                <a:lnTo>
                  <a:pt x="2346959" y="937259"/>
                </a:lnTo>
                <a:lnTo>
                  <a:pt x="2336291" y="952499"/>
                </a:lnTo>
                <a:lnTo>
                  <a:pt x="2324099" y="967739"/>
                </a:lnTo>
                <a:lnTo>
                  <a:pt x="2311907" y="981455"/>
                </a:lnTo>
                <a:lnTo>
                  <a:pt x="2298191" y="996695"/>
                </a:lnTo>
                <a:lnTo>
                  <a:pt x="2285999" y="1010411"/>
                </a:lnTo>
                <a:lnTo>
                  <a:pt x="2270759" y="1024127"/>
                </a:lnTo>
                <a:lnTo>
                  <a:pt x="2257043" y="1039367"/>
                </a:lnTo>
                <a:lnTo>
                  <a:pt x="2241803" y="1053083"/>
                </a:lnTo>
                <a:lnTo>
                  <a:pt x="2225039" y="1065275"/>
                </a:lnTo>
                <a:lnTo>
                  <a:pt x="2191511" y="1092707"/>
                </a:lnTo>
                <a:lnTo>
                  <a:pt x="2156459" y="1117091"/>
                </a:lnTo>
                <a:lnTo>
                  <a:pt x="2118359" y="1141475"/>
                </a:lnTo>
                <a:lnTo>
                  <a:pt x="2078735" y="1165859"/>
                </a:lnTo>
                <a:lnTo>
                  <a:pt x="2037587" y="1187195"/>
                </a:lnTo>
                <a:lnTo>
                  <a:pt x="1993391" y="1208531"/>
                </a:lnTo>
                <a:lnTo>
                  <a:pt x="1949195" y="1228343"/>
                </a:lnTo>
                <a:lnTo>
                  <a:pt x="1901951" y="1248155"/>
                </a:lnTo>
                <a:lnTo>
                  <a:pt x="1853183" y="1264919"/>
                </a:lnTo>
                <a:lnTo>
                  <a:pt x="1801367" y="1281683"/>
                </a:lnTo>
                <a:lnTo>
                  <a:pt x="1749551" y="1296923"/>
                </a:lnTo>
                <a:lnTo>
                  <a:pt x="1696211" y="1309115"/>
                </a:lnTo>
                <a:lnTo>
                  <a:pt x="1641347" y="1321307"/>
                </a:lnTo>
                <a:lnTo>
                  <a:pt x="1586483" y="1331975"/>
                </a:lnTo>
                <a:lnTo>
                  <a:pt x="1528571" y="1341119"/>
                </a:lnTo>
                <a:lnTo>
                  <a:pt x="1470659" y="1348739"/>
                </a:lnTo>
                <a:lnTo>
                  <a:pt x="1411223" y="1354835"/>
                </a:lnTo>
                <a:lnTo>
                  <a:pt x="1350263" y="1359407"/>
                </a:lnTo>
                <a:lnTo>
                  <a:pt x="1289303" y="1362455"/>
                </a:lnTo>
                <a:lnTo>
                  <a:pt x="1165859" y="1362455"/>
                </a:lnTo>
                <a:lnTo>
                  <a:pt x="1103375" y="1359407"/>
                </a:lnTo>
                <a:lnTo>
                  <a:pt x="1043939" y="1354835"/>
                </a:lnTo>
                <a:lnTo>
                  <a:pt x="984503" y="1348739"/>
                </a:lnTo>
                <a:lnTo>
                  <a:pt x="925067" y="1341119"/>
                </a:lnTo>
                <a:lnTo>
                  <a:pt x="868679" y="1331975"/>
                </a:lnTo>
                <a:lnTo>
                  <a:pt x="812291" y="1321307"/>
                </a:lnTo>
                <a:lnTo>
                  <a:pt x="757427" y="1310639"/>
                </a:lnTo>
                <a:lnTo>
                  <a:pt x="704087" y="1296923"/>
                </a:lnTo>
                <a:lnTo>
                  <a:pt x="652271" y="1281683"/>
                </a:lnTo>
                <a:lnTo>
                  <a:pt x="601979" y="1264919"/>
                </a:lnTo>
                <a:lnTo>
                  <a:pt x="553211" y="1248155"/>
                </a:lnTo>
                <a:lnTo>
                  <a:pt x="505967" y="1228343"/>
                </a:lnTo>
                <a:lnTo>
                  <a:pt x="460248" y="1208531"/>
                </a:lnTo>
                <a:lnTo>
                  <a:pt x="417575" y="1187195"/>
                </a:lnTo>
                <a:lnTo>
                  <a:pt x="374904" y="1165859"/>
                </a:lnTo>
                <a:lnTo>
                  <a:pt x="335280" y="1141475"/>
                </a:lnTo>
                <a:lnTo>
                  <a:pt x="297180" y="1117091"/>
                </a:lnTo>
                <a:lnTo>
                  <a:pt x="262128" y="1091183"/>
                </a:lnTo>
                <a:lnTo>
                  <a:pt x="228600" y="1065275"/>
                </a:lnTo>
                <a:lnTo>
                  <a:pt x="198120" y="1037843"/>
                </a:lnTo>
                <a:lnTo>
                  <a:pt x="182880" y="1024127"/>
                </a:lnTo>
                <a:lnTo>
                  <a:pt x="169163" y="1010411"/>
                </a:lnTo>
                <a:lnTo>
                  <a:pt x="155448" y="996695"/>
                </a:lnTo>
                <a:lnTo>
                  <a:pt x="143256" y="981455"/>
                </a:lnTo>
                <a:lnTo>
                  <a:pt x="131063" y="966215"/>
                </a:lnTo>
                <a:lnTo>
                  <a:pt x="118872" y="952499"/>
                </a:lnTo>
                <a:lnTo>
                  <a:pt x="108204" y="937259"/>
                </a:lnTo>
                <a:lnTo>
                  <a:pt x="97536" y="922019"/>
                </a:lnTo>
                <a:lnTo>
                  <a:pt x="88392" y="906779"/>
                </a:lnTo>
                <a:lnTo>
                  <a:pt x="79248" y="891539"/>
                </a:lnTo>
                <a:lnTo>
                  <a:pt x="71628" y="874775"/>
                </a:lnTo>
                <a:lnTo>
                  <a:pt x="64008" y="859535"/>
                </a:lnTo>
                <a:lnTo>
                  <a:pt x="67056" y="920495"/>
                </a:lnTo>
                <a:lnTo>
                  <a:pt x="76200" y="935735"/>
                </a:lnTo>
                <a:lnTo>
                  <a:pt x="86868" y="952499"/>
                </a:lnTo>
                <a:lnTo>
                  <a:pt x="99060" y="967739"/>
                </a:lnTo>
                <a:lnTo>
                  <a:pt x="111251" y="982979"/>
                </a:lnTo>
                <a:lnTo>
                  <a:pt x="123444" y="998219"/>
                </a:lnTo>
                <a:lnTo>
                  <a:pt x="137160" y="1013459"/>
                </a:lnTo>
                <a:lnTo>
                  <a:pt x="150875" y="1028699"/>
                </a:lnTo>
                <a:lnTo>
                  <a:pt x="166116" y="1043939"/>
                </a:lnTo>
                <a:lnTo>
                  <a:pt x="181356" y="1057655"/>
                </a:lnTo>
                <a:lnTo>
                  <a:pt x="196596" y="1071371"/>
                </a:lnTo>
                <a:lnTo>
                  <a:pt x="213360" y="1086611"/>
                </a:lnTo>
                <a:lnTo>
                  <a:pt x="246887" y="1112519"/>
                </a:lnTo>
                <a:lnTo>
                  <a:pt x="283463" y="1138427"/>
                </a:lnTo>
                <a:lnTo>
                  <a:pt x="323088" y="1164335"/>
                </a:lnTo>
                <a:lnTo>
                  <a:pt x="362712" y="1188719"/>
                </a:lnTo>
                <a:lnTo>
                  <a:pt x="405384" y="1210055"/>
                </a:lnTo>
                <a:lnTo>
                  <a:pt x="449580" y="1232915"/>
                </a:lnTo>
                <a:lnTo>
                  <a:pt x="496823" y="1252727"/>
                </a:lnTo>
                <a:lnTo>
                  <a:pt x="544067" y="1272539"/>
                </a:lnTo>
                <a:lnTo>
                  <a:pt x="594359" y="1289303"/>
                </a:lnTo>
                <a:lnTo>
                  <a:pt x="644651" y="1306067"/>
                </a:lnTo>
                <a:lnTo>
                  <a:pt x="697991" y="1321307"/>
                </a:lnTo>
                <a:lnTo>
                  <a:pt x="752855" y="1335023"/>
                </a:lnTo>
                <a:lnTo>
                  <a:pt x="807719" y="1347215"/>
                </a:lnTo>
                <a:lnTo>
                  <a:pt x="864107" y="1357883"/>
                </a:lnTo>
                <a:lnTo>
                  <a:pt x="922019" y="1367027"/>
                </a:lnTo>
                <a:lnTo>
                  <a:pt x="981455" y="1374647"/>
                </a:lnTo>
                <a:lnTo>
                  <a:pt x="1042415" y="1380743"/>
                </a:lnTo>
                <a:lnTo>
                  <a:pt x="1103375" y="1385315"/>
                </a:lnTo>
                <a:lnTo>
                  <a:pt x="1164335" y="1388363"/>
                </a:lnTo>
                <a:lnTo>
                  <a:pt x="1290827" y="1388363"/>
                </a:lnTo>
                <a:lnTo>
                  <a:pt x="1351787" y="1385315"/>
                </a:lnTo>
                <a:lnTo>
                  <a:pt x="1412747" y="1380743"/>
                </a:lnTo>
                <a:lnTo>
                  <a:pt x="1473707" y="1374647"/>
                </a:lnTo>
                <a:lnTo>
                  <a:pt x="1533143" y="1367027"/>
                </a:lnTo>
                <a:lnTo>
                  <a:pt x="1591055" y="1357883"/>
                </a:lnTo>
                <a:lnTo>
                  <a:pt x="1647443" y="1347215"/>
                </a:lnTo>
                <a:lnTo>
                  <a:pt x="1703831" y="1335023"/>
                </a:lnTo>
                <a:lnTo>
                  <a:pt x="1757171" y="1321307"/>
                </a:lnTo>
                <a:lnTo>
                  <a:pt x="1810511" y="1306067"/>
                </a:lnTo>
                <a:lnTo>
                  <a:pt x="1860803" y="1289303"/>
                </a:lnTo>
                <a:lnTo>
                  <a:pt x="1911095" y="1271015"/>
                </a:lnTo>
                <a:lnTo>
                  <a:pt x="1958339" y="1252727"/>
                </a:lnTo>
                <a:lnTo>
                  <a:pt x="2005583" y="1231391"/>
                </a:lnTo>
                <a:lnTo>
                  <a:pt x="2049779" y="1210055"/>
                </a:lnTo>
                <a:lnTo>
                  <a:pt x="2092451" y="1187195"/>
                </a:lnTo>
                <a:lnTo>
                  <a:pt x="2133599" y="1164335"/>
                </a:lnTo>
                <a:lnTo>
                  <a:pt x="2171699" y="1138427"/>
                </a:lnTo>
                <a:lnTo>
                  <a:pt x="2208275" y="1112519"/>
                </a:lnTo>
                <a:lnTo>
                  <a:pt x="2243327" y="1085087"/>
                </a:lnTo>
                <a:lnTo>
                  <a:pt x="2273807" y="1057655"/>
                </a:lnTo>
                <a:lnTo>
                  <a:pt x="2289047" y="1042415"/>
                </a:lnTo>
                <a:lnTo>
                  <a:pt x="2304287" y="1028699"/>
                </a:lnTo>
                <a:lnTo>
                  <a:pt x="2318003" y="1013459"/>
                </a:lnTo>
                <a:lnTo>
                  <a:pt x="2331719" y="998219"/>
                </a:lnTo>
                <a:lnTo>
                  <a:pt x="2343911" y="982979"/>
                </a:lnTo>
                <a:lnTo>
                  <a:pt x="2356103" y="967739"/>
                </a:lnTo>
                <a:lnTo>
                  <a:pt x="2368295" y="952499"/>
                </a:lnTo>
                <a:lnTo>
                  <a:pt x="2378963" y="935735"/>
                </a:lnTo>
                <a:lnTo>
                  <a:pt x="2388107" y="920495"/>
                </a:lnTo>
                <a:lnTo>
                  <a:pt x="2398775" y="903731"/>
                </a:lnTo>
                <a:lnTo>
                  <a:pt x="2406395" y="886967"/>
                </a:lnTo>
                <a:lnTo>
                  <a:pt x="2415539" y="870203"/>
                </a:lnTo>
                <a:lnTo>
                  <a:pt x="2423159" y="853439"/>
                </a:lnTo>
                <a:lnTo>
                  <a:pt x="2429255" y="836675"/>
                </a:lnTo>
                <a:lnTo>
                  <a:pt x="2435351" y="818387"/>
                </a:lnTo>
                <a:lnTo>
                  <a:pt x="2439923" y="801623"/>
                </a:lnTo>
                <a:lnTo>
                  <a:pt x="2444495" y="784859"/>
                </a:lnTo>
                <a:lnTo>
                  <a:pt x="2447543" y="766571"/>
                </a:lnTo>
                <a:lnTo>
                  <a:pt x="2450591" y="748283"/>
                </a:lnTo>
                <a:lnTo>
                  <a:pt x="2452115" y="731519"/>
                </a:lnTo>
                <a:lnTo>
                  <a:pt x="2453639" y="713231"/>
                </a:lnTo>
                <a:lnTo>
                  <a:pt x="2453639" y="676655"/>
                </a:lnTo>
                <a:lnTo>
                  <a:pt x="2452115" y="658367"/>
                </a:lnTo>
                <a:lnTo>
                  <a:pt x="2450591" y="640079"/>
                </a:lnTo>
                <a:lnTo>
                  <a:pt x="2447543" y="623315"/>
                </a:lnTo>
                <a:lnTo>
                  <a:pt x="2444495" y="605027"/>
                </a:lnTo>
                <a:lnTo>
                  <a:pt x="2439923" y="588263"/>
                </a:lnTo>
                <a:lnTo>
                  <a:pt x="2435351" y="569975"/>
                </a:lnTo>
                <a:lnTo>
                  <a:pt x="2429255" y="553211"/>
                </a:lnTo>
                <a:lnTo>
                  <a:pt x="2421635" y="536447"/>
                </a:lnTo>
                <a:lnTo>
                  <a:pt x="2415539" y="519683"/>
                </a:lnTo>
                <a:lnTo>
                  <a:pt x="2406395" y="502919"/>
                </a:lnTo>
                <a:lnTo>
                  <a:pt x="2398775" y="486155"/>
                </a:lnTo>
                <a:lnTo>
                  <a:pt x="2388107" y="469391"/>
                </a:lnTo>
                <a:lnTo>
                  <a:pt x="2378963" y="452627"/>
                </a:lnTo>
                <a:lnTo>
                  <a:pt x="2368295" y="437387"/>
                </a:lnTo>
                <a:lnTo>
                  <a:pt x="2356103" y="422147"/>
                </a:lnTo>
                <a:lnTo>
                  <a:pt x="2343911" y="406907"/>
                </a:lnTo>
                <a:lnTo>
                  <a:pt x="2331719" y="391667"/>
                </a:lnTo>
                <a:lnTo>
                  <a:pt x="2318003" y="376427"/>
                </a:lnTo>
                <a:lnTo>
                  <a:pt x="2304287" y="361187"/>
                </a:lnTo>
                <a:lnTo>
                  <a:pt x="2289047" y="345947"/>
                </a:lnTo>
                <a:lnTo>
                  <a:pt x="2273807" y="332232"/>
                </a:lnTo>
                <a:lnTo>
                  <a:pt x="2258567" y="318516"/>
                </a:lnTo>
                <a:lnTo>
                  <a:pt x="2241803" y="303276"/>
                </a:lnTo>
                <a:lnTo>
                  <a:pt x="2208275" y="277368"/>
                </a:lnTo>
                <a:lnTo>
                  <a:pt x="2171699" y="251460"/>
                </a:lnTo>
                <a:lnTo>
                  <a:pt x="2132075" y="225552"/>
                </a:lnTo>
                <a:lnTo>
                  <a:pt x="2092451" y="201168"/>
                </a:lnTo>
                <a:lnTo>
                  <a:pt x="2049779" y="178308"/>
                </a:lnTo>
                <a:lnTo>
                  <a:pt x="2005583" y="156972"/>
                </a:lnTo>
                <a:lnTo>
                  <a:pt x="1958339" y="137160"/>
                </a:lnTo>
                <a:lnTo>
                  <a:pt x="1911095" y="117348"/>
                </a:lnTo>
                <a:lnTo>
                  <a:pt x="1860803" y="100584"/>
                </a:lnTo>
                <a:lnTo>
                  <a:pt x="1810511" y="83820"/>
                </a:lnTo>
                <a:lnTo>
                  <a:pt x="1757171" y="68580"/>
                </a:lnTo>
                <a:lnTo>
                  <a:pt x="1702307" y="54864"/>
                </a:lnTo>
                <a:lnTo>
                  <a:pt x="1647443" y="42672"/>
                </a:lnTo>
                <a:lnTo>
                  <a:pt x="1591055" y="32004"/>
                </a:lnTo>
                <a:lnTo>
                  <a:pt x="1533143" y="22860"/>
                </a:lnTo>
                <a:lnTo>
                  <a:pt x="1473707" y="15240"/>
                </a:lnTo>
                <a:lnTo>
                  <a:pt x="1412747" y="9144"/>
                </a:lnTo>
                <a:lnTo>
                  <a:pt x="1351787" y="4572"/>
                </a:lnTo>
                <a:lnTo>
                  <a:pt x="1290827" y="1524"/>
                </a:lnTo>
                <a:lnTo>
                  <a:pt x="1226819" y="0"/>
                </a:lnTo>
                <a:lnTo>
                  <a:pt x="1164335" y="1524"/>
                </a:lnTo>
                <a:lnTo>
                  <a:pt x="1101851" y="4572"/>
                </a:lnTo>
                <a:lnTo>
                  <a:pt x="1040891" y="9144"/>
                </a:lnTo>
                <a:lnTo>
                  <a:pt x="981455" y="13716"/>
                </a:lnTo>
                <a:lnTo>
                  <a:pt x="922019" y="22860"/>
                </a:lnTo>
                <a:lnTo>
                  <a:pt x="864107" y="32004"/>
                </a:lnTo>
                <a:lnTo>
                  <a:pt x="807719" y="42672"/>
                </a:lnTo>
                <a:lnTo>
                  <a:pt x="751331" y="54864"/>
                </a:lnTo>
                <a:lnTo>
                  <a:pt x="697991" y="68580"/>
                </a:lnTo>
                <a:lnTo>
                  <a:pt x="644651" y="83820"/>
                </a:lnTo>
                <a:lnTo>
                  <a:pt x="594359" y="100584"/>
                </a:lnTo>
                <a:lnTo>
                  <a:pt x="544067" y="117348"/>
                </a:lnTo>
                <a:lnTo>
                  <a:pt x="495299" y="137160"/>
                </a:lnTo>
                <a:lnTo>
                  <a:pt x="449580" y="156972"/>
                </a:lnTo>
                <a:lnTo>
                  <a:pt x="405384" y="179832"/>
                </a:lnTo>
                <a:lnTo>
                  <a:pt x="362712" y="202692"/>
                </a:lnTo>
                <a:lnTo>
                  <a:pt x="321563" y="225552"/>
                </a:lnTo>
                <a:lnTo>
                  <a:pt x="283463" y="251460"/>
                </a:lnTo>
                <a:lnTo>
                  <a:pt x="246887" y="277368"/>
                </a:lnTo>
                <a:lnTo>
                  <a:pt x="211836" y="304800"/>
                </a:lnTo>
                <a:lnTo>
                  <a:pt x="196596" y="318516"/>
                </a:lnTo>
                <a:lnTo>
                  <a:pt x="179832" y="332232"/>
                </a:lnTo>
                <a:lnTo>
                  <a:pt x="164592" y="345947"/>
                </a:lnTo>
                <a:lnTo>
                  <a:pt x="150875" y="361187"/>
                </a:lnTo>
                <a:lnTo>
                  <a:pt x="137160" y="376427"/>
                </a:lnTo>
                <a:lnTo>
                  <a:pt x="123444" y="391667"/>
                </a:lnTo>
                <a:lnTo>
                  <a:pt x="111251" y="406907"/>
                </a:lnTo>
                <a:lnTo>
                  <a:pt x="99060" y="422147"/>
                </a:lnTo>
                <a:lnTo>
                  <a:pt x="86868" y="437387"/>
                </a:lnTo>
                <a:lnTo>
                  <a:pt x="76200" y="454151"/>
                </a:lnTo>
                <a:lnTo>
                  <a:pt x="65532" y="469391"/>
                </a:lnTo>
                <a:lnTo>
                  <a:pt x="56387" y="486155"/>
                </a:lnTo>
                <a:lnTo>
                  <a:pt x="47244" y="502919"/>
                </a:lnTo>
                <a:lnTo>
                  <a:pt x="39624" y="519683"/>
                </a:lnTo>
                <a:lnTo>
                  <a:pt x="32004" y="536447"/>
                </a:lnTo>
                <a:lnTo>
                  <a:pt x="25908" y="553211"/>
                </a:lnTo>
                <a:lnTo>
                  <a:pt x="19812" y="569975"/>
                </a:lnTo>
                <a:lnTo>
                  <a:pt x="15239" y="588263"/>
                </a:lnTo>
                <a:lnTo>
                  <a:pt x="10668" y="605027"/>
                </a:lnTo>
                <a:lnTo>
                  <a:pt x="7620" y="623315"/>
                </a:lnTo>
                <a:lnTo>
                  <a:pt x="4572" y="641603"/>
                </a:lnTo>
                <a:lnTo>
                  <a:pt x="3048" y="658367"/>
                </a:lnTo>
                <a:lnTo>
                  <a:pt x="1524" y="676655"/>
                </a:lnTo>
                <a:lnTo>
                  <a:pt x="0" y="694943"/>
                </a:lnTo>
                <a:lnTo>
                  <a:pt x="1524" y="713231"/>
                </a:lnTo>
                <a:lnTo>
                  <a:pt x="3048" y="731519"/>
                </a:lnTo>
                <a:lnTo>
                  <a:pt x="4572" y="749807"/>
                </a:lnTo>
                <a:lnTo>
                  <a:pt x="7620" y="766571"/>
                </a:lnTo>
                <a:lnTo>
                  <a:pt x="10668" y="784859"/>
                </a:lnTo>
                <a:lnTo>
                  <a:pt x="15239" y="801623"/>
                </a:lnTo>
                <a:lnTo>
                  <a:pt x="19812" y="819911"/>
                </a:lnTo>
                <a:lnTo>
                  <a:pt x="25908" y="836675"/>
                </a:lnTo>
                <a:lnTo>
                  <a:pt x="33528" y="853439"/>
                </a:lnTo>
                <a:lnTo>
                  <a:pt x="32004" y="761999"/>
                </a:lnTo>
                <a:lnTo>
                  <a:pt x="30480" y="745235"/>
                </a:lnTo>
                <a:lnTo>
                  <a:pt x="27432" y="728471"/>
                </a:lnTo>
                <a:lnTo>
                  <a:pt x="27432" y="711707"/>
                </a:lnTo>
                <a:close/>
              </a:path>
              <a:path w="2453639" h="1388363">
                <a:moveTo>
                  <a:pt x="44196" y="810767"/>
                </a:moveTo>
                <a:lnTo>
                  <a:pt x="39624" y="795527"/>
                </a:lnTo>
                <a:lnTo>
                  <a:pt x="36575" y="778763"/>
                </a:lnTo>
                <a:lnTo>
                  <a:pt x="32004" y="761999"/>
                </a:lnTo>
                <a:lnTo>
                  <a:pt x="33528" y="853439"/>
                </a:lnTo>
                <a:lnTo>
                  <a:pt x="39624" y="870203"/>
                </a:lnTo>
                <a:lnTo>
                  <a:pt x="48768" y="886967"/>
                </a:lnTo>
                <a:lnTo>
                  <a:pt x="56387" y="903731"/>
                </a:lnTo>
                <a:lnTo>
                  <a:pt x="67056" y="920495"/>
                </a:lnTo>
                <a:lnTo>
                  <a:pt x="64008" y="859535"/>
                </a:lnTo>
                <a:lnTo>
                  <a:pt x="56387" y="844295"/>
                </a:lnTo>
                <a:lnTo>
                  <a:pt x="50292" y="827531"/>
                </a:lnTo>
                <a:lnTo>
                  <a:pt x="44196" y="810767"/>
                </a:lnTo>
                <a:close/>
              </a:path>
            </a:pathLst>
          </a:custGeom>
          <a:solidFill>
            <a:srgbClr val="385D89"/>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3819412" y="5941096"/>
            <a:ext cx="1186030" cy="978945"/>
          </a:xfrm>
          <a:custGeom>
            <a:avLst/>
            <a:gdLst/>
            <a:ahLst/>
            <a:cxnLst/>
            <a:rect l="l" t="t" r="r" b="b"/>
            <a:pathLst>
              <a:path w="1344167" h="1109471">
                <a:moveTo>
                  <a:pt x="1256233" y="0"/>
                </a:moveTo>
                <a:lnTo>
                  <a:pt x="1301495" y="33317"/>
                </a:lnTo>
                <a:lnTo>
                  <a:pt x="1291205" y="5754"/>
                </a:lnTo>
                <a:lnTo>
                  <a:pt x="1256233" y="0"/>
                </a:lnTo>
                <a:close/>
              </a:path>
              <a:path w="1344167" h="1109471">
                <a:moveTo>
                  <a:pt x="1183102" y="19268"/>
                </a:moveTo>
                <a:lnTo>
                  <a:pt x="1194815" y="25697"/>
                </a:lnTo>
                <a:lnTo>
                  <a:pt x="1306067" y="40937"/>
                </a:lnTo>
                <a:lnTo>
                  <a:pt x="1319783" y="10457"/>
                </a:lnTo>
                <a:lnTo>
                  <a:pt x="1278719" y="-27691"/>
                </a:lnTo>
                <a:lnTo>
                  <a:pt x="21335" y="-1059390"/>
                </a:lnTo>
                <a:lnTo>
                  <a:pt x="0" y="-1031958"/>
                </a:lnTo>
                <a:lnTo>
                  <a:pt x="1256233" y="0"/>
                </a:lnTo>
                <a:lnTo>
                  <a:pt x="1291205" y="5754"/>
                </a:lnTo>
                <a:lnTo>
                  <a:pt x="1301495" y="33317"/>
                </a:lnTo>
                <a:lnTo>
                  <a:pt x="1256233" y="0"/>
                </a:lnTo>
                <a:lnTo>
                  <a:pt x="1199387" y="-9354"/>
                </a:lnTo>
                <a:lnTo>
                  <a:pt x="1197799" y="-9543"/>
                </a:lnTo>
                <a:lnTo>
                  <a:pt x="1186005" y="-5827"/>
                </a:lnTo>
                <a:lnTo>
                  <a:pt x="1179575" y="5885"/>
                </a:lnTo>
                <a:lnTo>
                  <a:pt x="1179387" y="7473"/>
                </a:lnTo>
                <a:lnTo>
                  <a:pt x="1183102" y="19268"/>
                </a:lnTo>
                <a:close/>
              </a:path>
              <a:path w="1344167" h="1109471">
                <a:moveTo>
                  <a:pt x="1328927" y="13505"/>
                </a:moveTo>
                <a:lnTo>
                  <a:pt x="1344167" y="50081"/>
                </a:lnTo>
                <a:lnTo>
                  <a:pt x="1290827" y="-93174"/>
                </a:lnTo>
                <a:lnTo>
                  <a:pt x="1289785" y="-95680"/>
                </a:lnTo>
                <a:lnTo>
                  <a:pt x="1281326" y="-103336"/>
                </a:lnTo>
                <a:lnTo>
                  <a:pt x="1269491" y="-102318"/>
                </a:lnTo>
                <a:lnTo>
                  <a:pt x="1267795" y="-101660"/>
                </a:lnTo>
                <a:lnTo>
                  <a:pt x="1259239" y="-93196"/>
                </a:lnTo>
                <a:lnTo>
                  <a:pt x="1258823" y="-80982"/>
                </a:lnTo>
                <a:lnTo>
                  <a:pt x="1278719" y="-27691"/>
                </a:lnTo>
                <a:lnTo>
                  <a:pt x="1319783" y="10457"/>
                </a:lnTo>
                <a:lnTo>
                  <a:pt x="1306067" y="40937"/>
                </a:lnTo>
                <a:lnTo>
                  <a:pt x="1194815" y="25697"/>
                </a:lnTo>
                <a:lnTo>
                  <a:pt x="1344167" y="50081"/>
                </a:lnTo>
                <a:lnTo>
                  <a:pt x="1328927" y="13505"/>
                </a:lnTo>
                <a:close/>
              </a:path>
            </a:pathLst>
          </a:custGeom>
          <a:solidFill>
            <a:srgbClr val="497EBA"/>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7147560" y="5006340"/>
            <a:ext cx="1278814" cy="978945"/>
          </a:xfrm>
          <a:custGeom>
            <a:avLst/>
            <a:gdLst/>
            <a:ahLst/>
            <a:cxnLst/>
            <a:rect l="l" t="t" r="r" b="b"/>
            <a:pathLst>
              <a:path w="1449323" h="1109471">
                <a:moveTo>
                  <a:pt x="147892" y="1055943"/>
                </a:moveTo>
                <a:lnTo>
                  <a:pt x="146303" y="1056131"/>
                </a:lnTo>
                <a:lnTo>
                  <a:pt x="88549" y="1063442"/>
                </a:lnTo>
                <a:lnTo>
                  <a:pt x="44196" y="1094231"/>
                </a:lnTo>
                <a:lnTo>
                  <a:pt x="54954" y="1067695"/>
                </a:lnTo>
                <a:lnTo>
                  <a:pt x="88549" y="1063442"/>
                </a:lnTo>
                <a:lnTo>
                  <a:pt x="1449323" y="27431"/>
                </a:lnTo>
                <a:lnTo>
                  <a:pt x="1427987" y="0"/>
                </a:lnTo>
                <a:lnTo>
                  <a:pt x="68060" y="1035365"/>
                </a:lnTo>
                <a:lnTo>
                  <a:pt x="25908" y="1071371"/>
                </a:lnTo>
                <a:lnTo>
                  <a:pt x="38100" y="1101851"/>
                </a:lnTo>
                <a:lnTo>
                  <a:pt x="0" y="1109471"/>
                </a:lnTo>
                <a:lnTo>
                  <a:pt x="150875" y="1091183"/>
                </a:lnTo>
                <a:lnTo>
                  <a:pt x="161986" y="1084754"/>
                </a:lnTo>
                <a:lnTo>
                  <a:pt x="166290" y="1072960"/>
                </a:lnTo>
                <a:lnTo>
                  <a:pt x="166115" y="1071371"/>
                </a:lnTo>
                <a:lnTo>
                  <a:pt x="159686" y="1059658"/>
                </a:lnTo>
                <a:lnTo>
                  <a:pt x="147892" y="1055943"/>
                </a:lnTo>
                <a:close/>
              </a:path>
              <a:path w="1449323" h="1109471">
                <a:moveTo>
                  <a:pt x="89915" y="981455"/>
                </a:moveTo>
                <a:lnTo>
                  <a:pt x="91076" y="970564"/>
                </a:lnTo>
                <a:lnTo>
                  <a:pt x="84152" y="960710"/>
                </a:lnTo>
                <a:lnTo>
                  <a:pt x="80772" y="958595"/>
                </a:lnTo>
                <a:lnTo>
                  <a:pt x="68386" y="958813"/>
                </a:lnTo>
                <a:lnTo>
                  <a:pt x="59099" y="966562"/>
                </a:lnTo>
                <a:lnTo>
                  <a:pt x="57912" y="969263"/>
                </a:lnTo>
                <a:lnTo>
                  <a:pt x="0" y="1109471"/>
                </a:lnTo>
                <a:lnTo>
                  <a:pt x="38100" y="1101851"/>
                </a:lnTo>
                <a:lnTo>
                  <a:pt x="16763" y="1074419"/>
                </a:lnTo>
                <a:lnTo>
                  <a:pt x="38100" y="1101851"/>
                </a:lnTo>
                <a:lnTo>
                  <a:pt x="25908" y="1071371"/>
                </a:lnTo>
                <a:lnTo>
                  <a:pt x="68060" y="1035365"/>
                </a:lnTo>
                <a:lnTo>
                  <a:pt x="89915" y="981455"/>
                </a:lnTo>
                <a:close/>
              </a:path>
              <a:path w="1449323" h="1109471">
                <a:moveTo>
                  <a:pt x="44196" y="1094231"/>
                </a:moveTo>
                <a:lnTo>
                  <a:pt x="88549" y="1063442"/>
                </a:lnTo>
                <a:lnTo>
                  <a:pt x="54954" y="1067695"/>
                </a:lnTo>
                <a:lnTo>
                  <a:pt x="44196" y="1094231"/>
                </a:lnTo>
                <a:close/>
              </a:path>
            </a:pathLst>
          </a:custGeom>
          <a:solidFill>
            <a:srgbClr val="497EBA"/>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45"/>
          <p:cNvSpPr/>
          <p:nvPr/>
        </p:nvSpPr>
        <p:spPr>
          <a:xfrm>
            <a:off x="8272342" y="3228638"/>
            <a:ext cx="137694" cy="512332"/>
          </a:xfrm>
          <a:custGeom>
            <a:avLst/>
            <a:gdLst/>
            <a:ahLst/>
            <a:cxnLst/>
            <a:rect l="l" t="t" r="r" b="b"/>
            <a:pathLst>
              <a:path w="156053" h="580643">
                <a:moveTo>
                  <a:pt x="5563" y="153139"/>
                </a:moveTo>
                <a:lnTo>
                  <a:pt x="8455" y="155447"/>
                </a:lnTo>
                <a:lnTo>
                  <a:pt x="19678" y="157309"/>
                </a:lnTo>
                <a:lnTo>
                  <a:pt x="30530" y="151827"/>
                </a:lnTo>
                <a:lnTo>
                  <a:pt x="32839" y="149351"/>
                </a:lnTo>
                <a:lnTo>
                  <a:pt x="60271" y="102031"/>
                </a:lnTo>
                <a:lnTo>
                  <a:pt x="78559" y="70484"/>
                </a:lnTo>
                <a:lnTo>
                  <a:pt x="95323" y="99402"/>
                </a:lnTo>
                <a:lnTo>
                  <a:pt x="124279" y="149351"/>
                </a:lnTo>
                <a:lnTo>
                  <a:pt x="133745" y="156510"/>
                </a:lnTo>
                <a:lnTo>
                  <a:pt x="145828" y="156741"/>
                </a:lnTo>
                <a:lnTo>
                  <a:pt x="148663" y="155447"/>
                </a:lnTo>
                <a:lnTo>
                  <a:pt x="155821" y="145351"/>
                </a:lnTo>
                <a:lnTo>
                  <a:pt x="156053" y="133843"/>
                </a:lnTo>
                <a:lnTo>
                  <a:pt x="154759" y="131063"/>
                </a:lnTo>
                <a:lnTo>
                  <a:pt x="95323" y="35051"/>
                </a:lnTo>
                <a:lnTo>
                  <a:pt x="93799" y="44195"/>
                </a:lnTo>
                <a:lnTo>
                  <a:pt x="63319" y="44195"/>
                </a:lnTo>
                <a:lnTo>
                  <a:pt x="60271" y="35051"/>
                </a:lnTo>
                <a:lnTo>
                  <a:pt x="78559" y="0"/>
                </a:lnTo>
                <a:lnTo>
                  <a:pt x="2359" y="131063"/>
                </a:lnTo>
                <a:lnTo>
                  <a:pt x="0" y="142287"/>
                </a:lnTo>
                <a:lnTo>
                  <a:pt x="5563" y="153139"/>
                </a:lnTo>
                <a:close/>
              </a:path>
              <a:path w="156053" h="580643">
                <a:moveTo>
                  <a:pt x="95323" y="35051"/>
                </a:moveTo>
                <a:lnTo>
                  <a:pt x="154759" y="131063"/>
                </a:lnTo>
                <a:lnTo>
                  <a:pt x="78559" y="0"/>
                </a:lnTo>
                <a:lnTo>
                  <a:pt x="60271" y="35051"/>
                </a:lnTo>
                <a:lnTo>
                  <a:pt x="63319" y="44195"/>
                </a:lnTo>
                <a:lnTo>
                  <a:pt x="93799" y="44195"/>
                </a:lnTo>
                <a:lnTo>
                  <a:pt x="95323" y="35051"/>
                </a:lnTo>
                <a:close/>
              </a:path>
              <a:path w="156053" h="580643">
                <a:moveTo>
                  <a:pt x="95323" y="580643"/>
                </a:moveTo>
                <a:lnTo>
                  <a:pt x="95323" y="99402"/>
                </a:lnTo>
                <a:lnTo>
                  <a:pt x="78559" y="70484"/>
                </a:lnTo>
                <a:lnTo>
                  <a:pt x="60271" y="102031"/>
                </a:lnTo>
                <a:lnTo>
                  <a:pt x="60271" y="580643"/>
                </a:lnTo>
                <a:lnTo>
                  <a:pt x="95323" y="580643"/>
                </a:lnTo>
                <a:close/>
              </a:path>
            </a:pathLst>
          </a:custGeom>
          <a:solidFill>
            <a:srgbClr val="497EBA"/>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46"/>
          <p:cNvSpPr/>
          <p:nvPr/>
        </p:nvSpPr>
        <p:spPr>
          <a:xfrm>
            <a:off x="7895216" y="5479676"/>
            <a:ext cx="560741" cy="376517"/>
          </a:xfrm>
          <a:custGeom>
            <a:avLst/>
            <a:gdLst/>
            <a:ahLst/>
            <a:cxnLst/>
            <a:rect l="l" t="t" r="r" b="b"/>
            <a:pathLst>
              <a:path w="635507" h="426719">
                <a:moveTo>
                  <a:pt x="0" y="426719"/>
                </a:moveTo>
                <a:lnTo>
                  <a:pt x="635507" y="426719"/>
                </a:lnTo>
                <a:lnTo>
                  <a:pt x="635507" y="0"/>
                </a:lnTo>
                <a:lnTo>
                  <a:pt x="0" y="0"/>
                </a:lnTo>
                <a:lnTo>
                  <a:pt x="0" y="426719"/>
                </a:lnTo>
                <a:close/>
              </a:path>
            </a:pathLst>
          </a:custGeom>
          <a:solidFill>
            <a:srgbClr val="FFFFFF"/>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p:nvPr/>
        </p:nvSpPr>
        <p:spPr>
          <a:xfrm>
            <a:off x="7248413" y="303903"/>
            <a:ext cx="2143460" cy="1202166"/>
          </a:xfrm>
          <a:custGeom>
            <a:avLst/>
            <a:gdLst/>
            <a:ahLst/>
            <a:cxnLst/>
            <a:rect l="l" t="t" r="r" b="b"/>
            <a:pathLst>
              <a:path w="2429255" h="1362455">
                <a:moveTo>
                  <a:pt x="0" y="681227"/>
                </a:moveTo>
                <a:lnTo>
                  <a:pt x="4028" y="737125"/>
                </a:lnTo>
                <a:lnTo>
                  <a:pt x="15904" y="791774"/>
                </a:lnTo>
                <a:lnTo>
                  <a:pt x="35315" y="844998"/>
                </a:lnTo>
                <a:lnTo>
                  <a:pt x="61947" y="896624"/>
                </a:lnTo>
                <a:lnTo>
                  <a:pt x="95488" y="946475"/>
                </a:lnTo>
                <a:lnTo>
                  <a:pt x="135623" y="994377"/>
                </a:lnTo>
                <a:lnTo>
                  <a:pt x="182041" y="1040156"/>
                </a:lnTo>
                <a:lnTo>
                  <a:pt x="234427" y="1083637"/>
                </a:lnTo>
                <a:lnTo>
                  <a:pt x="292469" y="1124643"/>
                </a:lnTo>
                <a:lnTo>
                  <a:pt x="355853" y="1163002"/>
                </a:lnTo>
                <a:lnTo>
                  <a:pt x="424267" y="1198537"/>
                </a:lnTo>
                <a:lnTo>
                  <a:pt x="497397" y="1231074"/>
                </a:lnTo>
                <a:lnTo>
                  <a:pt x="574929" y="1260439"/>
                </a:lnTo>
                <a:lnTo>
                  <a:pt x="656551" y="1286455"/>
                </a:lnTo>
                <a:lnTo>
                  <a:pt x="741949" y="1308949"/>
                </a:lnTo>
                <a:lnTo>
                  <a:pt x="830811" y="1327745"/>
                </a:lnTo>
                <a:lnTo>
                  <a:pt x="922823" y="1342668"/>
                </a:lnTo>
                <a:lnTo>
                  <a:pt x="1017672" y="1353545"/>
                </a:lnTo>
                <a:lnTo>
                  <a:pt x="1115044" y="1360199"/>
                </a:lnTo>
                <a:lnTo>
                  <a:pt x="1214627" y="1362455"/>
                </a:lnTo>
                <a:lnTo>
                  <a:pt x="1314211" y="1360199"/>
                </a:lnTo>
                <a:lnTo>
                  <a:pt x="1411583" y="1353545"/>
                </a:lnTo>
                <a:lnTo>
                  <a:pt x="1506432" y="1342668"/>
                </a:lnTo>
                <a:lnTo>
                  <a:pt x="1598444" y="1327745"/>
                </a:lnTo>
                <a:lnTo>
                  <a:pt x="1687306" y="1308949"/>
                </a:lnTo>
                <a:lnTo>
                  <a:pt x="1772704" y="1286455"/>
                </a:lnTo>
                <a:lnTo>
                  <a:pt x="1854326" y="1260439"/>
                </a:lnTo>
                <a:lnTo>
                  <a:pt x="1931858" y="1231074"/>
                </a:lnTo>
                <a:lnTo>
                  <a:pt x="2004988" y="1198537"/>
                </a:lnTo>
                <a:lnTo>
                  <a:pt x="2073401" y="1163002"/>
                </a:lnTo>
                <a:lnTo>
                  <a:pt x="2136786" y="1124643"/>
                </a:lnTo>
                <a:lnTo>
                  <a:pt x="2194828" y="1083637"/>
                </a:lnTo>
                <a:lnTo>
                  <a:pt x="2247214" y="1040156"/>
                </a:lnTo>
                <a:lnTo>
                  <a:pt x="2293632" y="994377"/>
                </a:lnTo>
                <a:lnTo>
                  <a:pt x="2333767" y="946475"/>
                </a:lnTo>
                <a:lnTo>
                  <a:pt x="2367308" y="896624"/>
                </a:lnTo>
                <a:lnTo>
                  <a:pt x="2393940" y="844998"/>
                </a:lnTo>
                <a:lnTo>
                  <a:pt x="2413351" y="791774"/>
                </a:lnTo>
                <a:lnTo>
                  <a:pt x="2425227" y="737125"/>
                </a:lnTo>
                <a:lnTo>
                  <a:pt x="2429255" y="681227"/>
                </a:lnTo>
                <a:lnTo>
                  <a:pt x="2425227" y="625330"/>
                </a:lnTo>
                <a:lnTo>
                  <a:pt x="2413351" y="570681"/>
                </a:lnTo>
                <a:lnTo>
                  <a:pt x="2393940" y="517457"/>
                </a:lnTo>
                <a:lnTo>
                  <a:pt x="2367308" y="465831"/>
                </a:lnTo>
                <a:lnTo>
                  <a:pt x="2333767" y="415980"/>
                </a:lnTo>
                <a:lnTo>
                  <a:pt x="2293632" y="368077"/>
                </a:lnTo>
                <a:lnTo>
                  <a:pt x="2247214" y="322299"/>
                </a:lnTo>
                <a:lnTo>
                  <a:pt x="2194828" y="278818"/>
                </a:lnTo>
                <a:lnTo>
                  <a:pt x="2136786" y="237812"/>
                </a:lnTo>
                <a:lnTo>
                  <a:pt x="2073401" y="199453"/>
                </a:lnTo>
                <a:lnTo>
                  <a:pt x="2004988" y="163918"/>
                </a:lnTo>
                <a:lnTo>
                  <a:pt x="1931858" y="131380"/>
                </a:lnTo>
                <a:lnTo>
                  <a:pt x="1854326" y="102016"/>
                </a:lnTo>
                <a:lnTo>
                  <a:pt x="1772704" y="76000"/>
                </a:lnTo>
                <a:lnTo>
                  <a:pt x="1687306" y="53506"/>
                </a:lnTo>
                <a:lnTo>
                  <a:pt x="1598444" y="34710"/>
                </a:lnTo>
                <a:lnTo>
                  <a:pt x="1506432" y="19787"/>
                </a:lnTo>
                <a:lnTo>
                  <a:pt x="1411583" y="8910"/>
                </a:lnTo>
                <a:lnTo>
                  <a:pt x="1314211" y="2256"/>
                </a:lnTo>
                <a:lnTo>
                  <a:pt x="1214627" y="0"/>
                </a:lnTo>
                <a:lnTo>
                  <a:pt x="1115044" y="2256"/>
                </a:lnTo>
                <a:lnTo>
                  <a:pt x="1017672" y="8910"/>
                </a:lnTo>
                <a:lnTo>
                  <a:pt x="922823" y="19787"/>
                </a:lnTo>
                <a:lnTo>
                  <a:pt x="830811" y="34710"/>
                </a:lnTo>
                <a:lnTo>
                  <a:pt x="741949" y="53506"/>
                </a:lnTo>
                <a:lnTo>
                  <a:pt x="656551" y="76000"/>
                </a:lnTo>
                <a:lnTo>
                  <a:pt x="574929" y="102016"/>
                </a:lnTo>
                <a:lnTo>
                  <a:pt x="497397" y="131380"/>
                </a:lnTo>
                <a:lnTo>
                  <a:pt x="424267" y="163918"/>
                </a:lnTo>
                <a:lnTo>
                  <a:pt x="355853" y="199453"/>
                </a:lnTo>
                <a:lnTo>
                  <a:pt x="292469" y="237812"/>
                </a:lnTo>
                <a:lnTo>
                  <a:pt x="234427" y="278818"/>
                </a:lnTo>
                <a:lnTo>
                  <a:pt x="182041" y="322299"/>
                </a:lnTo>
                <a:lnTo>
                  <a:pt x="135623" y="368077"/>
                </a:lnTo>
                <a:lnTo>
                  <a:pt x="95488" y="415980"/>
                </a:lnTo>
                <a:lnTo>
                  <a:pt x="61947" y="465831"/>
                </a:lnTo>
                <a:lnTo>
                  <a:pt x="35315" y="517457"/>
                </a:lnTo>
                <a:lnTo>
                  <a:pt x="15904" y="570681"/>
                </a:lnTo>
                <a:lnTo>
                  <a:pt x="4028" y="625330"/>
                </a:lnTo>
                <a:lnTo>
                  <a:pt x="0" y="681227"/>
                </a:lnTo>
                <a:close/>
              </a:path>
            </a:pathLst>
          </a:custGeom>
          <a:solidFill>
            <a:srgbClr val="91CF4F"/>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48"/>
          <p:cNvSpPr/>
          <p:nvPr/>
        </p:nvSpPr>
        <p:spPr>
          <a:xfrm>
            <a:off x="7236310" y="291801"/>
            <a:ext cx="2166320" cy="1225026"/>
          </a:xfrm>
          <a:custGeom>
            <a:avLst/>
            <a:gdLst/>
            <a:ahLst/>
            <a:cxnLst/>
            <a:rect l="l" t="t" r="r" b="b"/>
            <a:pathLst>
              <a:path w="2455163" h="1388363">
                <a:moveTo>
                  <a:pt x="99059" y="967739"/>
                </a:moveTo>
                <a:lnTo>
                  <a:pt x="111251" y="982979"/>
                </a:lnTo>
                <a:lnTo>
                  <a:pt x="123443" y="998219"/>
                </a:lnTo>
                <a:lnTo>
                  <a:pt x="137159" y="1013459"/>
                </a:lnTo>
                <a:lnTo>
                  <a:pt x="150875" y="1028699"/>
                </a:lnTo>
                <a:lnTo>
                  <a:pt x="166115" y="1043939"/>
                </a:lnTo>
                <a:lnTo>
                  <a:pt x="181355" y="1057655"/>
                </a:lnTo>
                <a:lnTo>
                  <a:pt x="196596" y="1071371"/>
                </a:lnTo>
                <a:lnTo>
                  <a:pt x="213359" y="1086611"/>
                </a:lnTo>
                <a:lnTo>
                  <a:pt x="246887" y="1112519"/>
                </a:lnTo>
                <a:lnTo>
                  <a:pt x="283463" y="1138427"/>
                </a:lnTo>
                <a:lnTo>
                  <a:pt x="323087" y="1164335"/>
                </a:lnTo>
                <a:lnTo>
                  <a:pt x="362711" y="1188719"/>
                </a:lnTo>
                <a:lnTo>
                  <a:pt x="405383" y="1210055"/>
                </a:lnTo>
                <a:lnTo>
                  <a:pt x="451103" y="1232915"/>
                </a:lnTo>
                <a:lnTo>
                  <a:pt x="496823" y="1252727"/>
                </a:lnTo>
                <a:lnTo>
                  <a:pt x="545591" y="1272539"/>
                </a:lnTo>
                <a:lnTo>
                  <a:pt x="594359" y="1289303"/>
                </a:lnTo>
                <a:lnTo>
                  <a:pt x="646175" y="1306067"/>
                </a:lnTo>
                <a:lnTo>
                  <a:pt x="697991" y="1321307"/>
                </a:lnTo>
                <a:lnTo>
                  <a:pt x="752855" y="1335023"/>
                </a:lnTo>
                <a:lnTo>
                  <a:pt x="807719" y="1347215"/>
                </a:lnTo>
                <a:lnTo>
                  <a:pt x="865631" y="1357883"/>
                </a:lnTo>
                <a:lnTo>
                  <a:pt x="923543" y="1367027"/>
                </a:lnTo>
                <a:lnTo>
                  <a:pt x="981455" y="1374647"/>
                </a:lnTo>
                <a:lnTo>
                  <a:pt x="1042415" y="1380743"/>
                </a:lnTo>
                <a:lnTo>
                  <a:pt x="1103375" y="1385315"/>
                </a:lnTo>
                <a:lnTo>
                  <a:pt x="1165859" y="1388363"/>
                </a:lnTo>
                <a:lnTo>
                  <a:pt x="1290827" y="1388363"/>
                </a:lnTo>
                <a:lnTo>
                  <a:pt x="1353311" y="1385315"/>
                </a:lnTo>
                <a:lnTo>
                  <a:pt x="1414271" y="1380743"/>
                </a:lnTo>
                <a:lnTo>
                  <a:pt x="1475231" y="1374647"/>
                </a:lnTo>
                <a:lnTo>
                  <a:pt x="1533143" y="1367027"/>
                </a:lnTo>
                <a:lnTo>
                  <a:pt x="1591055" y="1357883"/>
                </a:lnTo>
                <a:lnTo>
                  <a:pt x="1648967" y="1347215"/>
                </a:lnTo>
                <a:lnTo>
                  <a:pt x="1703831" y="1335023"/>
                </a:lnTo>
                <a:lnTo>
                  <a:pt x="1758695" y="1321307"/>
                </a:lnTo>
                <a:lnTo>
                  <a:pt x="1810511" y="1306067"/>
                </a:lnTo>
                <a:lnTo>
                  <a:pt x="1862327" y="1289303"/>
                </a:lnTo>
                <a:lnTo>
                  <a:pt x="1912619" y="1271015"/>
                </a:lnTo>
                <a:lnTo>
                  <a:pt x="1959863" y="1252727"/>
                </a:lnTo>
                <a:lnTo>
                  <a:pt x="2007107" y="1231391"/>
                </a:lnTo>
                <a:lnTo>
                  <a:pt x="2051303" y="1210055"/>
                </a:lnTo>
                <a:lnTo>
                  <a:pt x="2093975" y="1187195"/>
                </a:lnTo>
                <a:lnTo>
                  <a:pt x="2135123" y="1164335"/>
                </a:lnTo>
                <a:lnTo>
                  <a:pt x="2173223" y="1138427"/>
                </a:lnTo>
                <a:lnTo>
                  <a:pt x="2209799" y="1112519"/>
                </a:lnTo>
                <a:lnTo>
                  <a:pt x="2243327" y="1085087"/>
                </a:lnTo>
                <a:lnTo>
                  <a:pt x="2275331" y="1057655"/>
                </a:lnTo>
                <a:lnTo>
                  <a:pt x="2290571" y="1042415"/>
                </a:lnTo>
                <a:lnTo>
                  <a:pt x="2305811" y="1028699"/>
                </a:lnTo>
                <a:lnTo>
                  <a:pt x="2319527" y="1013459"/>
                </a:lnTo>
                <a:lnTo>
                  <a:pt x="2333243" y="998219"/>
                </a:lnTo>
                <a:lnTo>
                  <a:pt x="2345435" y="982979"/>
                </a:lnTo>
                <a:lnTo>
                  <a:pt x="2357627" y="967739"/>
                </a:lnTo>
                <a:lnTo>
                  <a:pt x="2369819" y="952499"/>
                </a:lnTo>
                <a:lnTo>
                  <a:pt x="2380487" y="935735"/>
                </a:lnTo>
                <a:lnTo>
                  <a:pt x="2389631" y="920495"/>
                </a:lnTo>
                <a:lnTo>
                  <a:pt x="2400299" y="903731"/>
                </a:lnTo>
                <a:lnTo>
                  <a:pt x="2407919" y="886967"/>
                </a:lnTo>
                <a:lnTo>
                  <a:pt x="2417063" y="870203"/>
                </a:lnTo>
                <a:lnTo>
                  <a:pt x="2423159" y="853439"/>
                </a:lnTo>
                <a:lnTo>
                  <a:pt x="2430779" y="836675"/>
                </a:lnTo>
                <a:lnTo>
                  <a:pt x="2436875" y="818387"/>
                </a:lnTo>
                <a:lnTo>
                  <a:pt x="2441447" y="801623"/>
                </a:lnTo>
                <a:lnTo>
                  <a:pt x="2446019" y="784859"/>
                </a:lnTo>
                <a:lnTo>
                  <a:pt x="2449067" y="766571"/>
                </a:lnTo>
                <a:lnTo>
                  <a:pt x="2452115" y="748283"/>
                </a:lnTo>
                <a:lnTo>
                  <a:pt x="2453639" y="731519"/>
                </a:lnTo>
                <a:lnTo>
                  <a:pt x="2455163" y="713231"/>
                </a:lnTo>
                <a:lnTo>
                  <a:pt x="2455163" y="676655"/>
                </a:lnTo>
                <a:lnTo>
                  <a:pt x="2453639" y="658367"/>
                </a:lnTo>
                <a:lnTo>
                  <a:pt x="2452115" y="640079"/>
                </a:lnTo>
                <a:lnTo>
                  <a:pt x="2449067" y="623315"/>
                </a:lnTo>
                <a:lnTo>
                  <a:pt x="2446019" y="605027"/>
                </a:lnTo>
                <a:lnTo>
                  <a:pt x="2441447" y="588263"/>
                </a:lnTo>
                <a:lnTo>
                  <a:pt x="2436875" y="569975"/>
                </a:lnTo>
                <a:lnTo>
                  <a:pt x="2430779" y="553211"/>
                </a:lnTo>
                <a:lnTo>
                  <a:pt x="2423159" y="536447"/>
                </a:lnTo>
                <a:lnTo>
                  <a:pt x="2417063" y="519684"/>
                </a:lnTo>
                <a:lnTo>
                  <a:pt x="2407919" y="502920"/>
                </a:lnTo>
                <a:lnTo>
                  <a:pt x="2400299" y="486156"/>
                </a:lnTo>
                <a:lnTo>
                  <a:pt x="2389631" y="469392"/>
                </a:lnTo>
                <a:lnTo>
                  <a:pt x="2380487" y="452627"/>
                </a:lnTo>
                <a:lnTo>
                  <a:pt x="2369819" y="437388"/>
                </a:lnTo>
                <a:lnTo>
                  <a:pt x="2357627" y="422148"/>
                </a:lnTo>
                <a:lnTo>
                  <a:pt x="2345435" y="406908"/>
                </a:lnTo>
                <a:lnTo>
                  <a:pt x="2333243" y="391668"/>
                </a:lnTo>
                <a:lnTo>
                  <a:pt x="2319527" y="376427"/>
                </a:lnTo>
                <a:lnTo>
                  <a:pt x="2305811" y="361188"/>
                </a:lnTo>
                <a:lnTo>
                  <a:pt x="2290571" y="345948"/>
                </a:lnTo>
                <a:lnTo>
                  <a:pt x="2275331" y="332232"/>
                </a:lnTo>
                <a:lnTo>
                  <a:pt x="2260091" y="318516"/>
                </a:lnTo>
                <a:lnTo>
                  <a:pt x="2209799" y="277368"/>
                </a:lnTo>
                <a:lnTo>
                  <a:pt x="2173223" y="251460"/>
                </a:lnTo>
                <a:lnTo>
                  <a:pt x="2133599" y="225551"/>
                </a:lnTo>
                <a:lnTo>
                  <a:pt x="2093975" y="201168"/>
                </a:lnTo>
                <a:lnTo>
                  <a:pt x="2051303" y="178308"/>
                </a:lnTo>
                <a:lnTo>
                  <a:pt x="2005583" y="156972"/>
                </a:lnTo>
                <a:lnTo>
                  <a:pt x="1959863" y="137160"/>
                </a:lnTo>
                <a:lnTo>
                  <a:pt x="1911095" y="117348"/>
                </a:lnTo>
                <a:lnTo>
                  <a:pt x="1862327" y="100584"/>
                </a:lnTo>
                <a:lnTo>
                  <a:pt x="1810511" y="83820"/>
                </a:lnTo>
                <a:lnTo>
                  <a:pt x="1758695" y="68579"/>
                </a:lnTo>
                <a:lnTo>
                  <a:pt x="1703831" y="54864"/>
                </a:lnTo>
                <a:lnTo>
                  <a:pt x="1648967" y="42672"/>
                </a:lnTo>
                <a:lnTo>
                  <a:pt x="1591055" y="32003"/>
                </a:lnTo>
                <a:lnTo>
                  <a:pt x="1533143" y="22860"/>
                </a:lnTo>
                <a:lnTo>
                  <a:pt x="1473707" y="15240"/>
                </a:lnTo>
                <a:lnTo>
                  <a:pt x="1414271" y="9144"/>
                </a:lnTo>
                <a:lnTo>
                  <a:pt x="1353311" y="4572"/>
                </a:lnTo>
                <a:lnTo>
                  <a:pt x="1290827" y="1524"/>
                </a:lnTo>
                <a:lnTo>
                  <a:pt x="1228343" y="0"/>
                </a:lnTo>
                <a:lnTo>
                  <a:pt x="1165859" y="1524"/>
                </a:lnTo>
                <a:lnTo>
                  <a:pt x="1103375" y="4572"/>
                </a:lnTo>
                <a:lnTo>
                  <a:pt x="1042415" y="9144"/>
                </a:lnTo>
                <a:lnTo>
                  <a:pt x="981455" y="13716"/>
                </a:lnTo>
                <a:lnTo>
                  <a:pt x="922019" y="22860"/>
                </a:lnTo>
                <a:lnTo>
                  <a:pt x="864107" y="32003"/>
                </a:lnTo>
                <a:lnTo>
                  <a:pt x="807719" y="42672"/>
                </a:lnTo>
                <a:lnTo>
                  <a:pt x="752855" y="54864"/>
                </a:lnTo>
                <a:lnTo>
                  <a:pt x="697991" y="68579"/>
                </a:lnTo>
                <a:lnTo>
                  <a:pt x="644651" y="83820"/>
                </a:lnTo>
                <a:lnTo>
                  <a:pt x="594359" y="100584"/>
                </a:lnTo>
                <a:lnTo>
                  <a:pt x="544067" y="117348"/>
                </a:lnTo>
                <a:lnTo>
                  <a:pt x="496823" y="137160"/>
                </a:lnTo>
                <a:lnTo>
                  <a:pt x="449579" y="156972"/>
                </a:lnTo>
                <a:lnTo>
                  <a:pt x="405383" y="179832"/>
                </a:lnTo>
                <a:lnTo>
                  <a:pt x="362711" y="202692"/>
                </a:lnTo>
                <a:lnTo>
                  <a:pt x="321563" y="225551"/>
                </a:lnTo>
                <a:lnTo>
                  <a:pt x="283463" y="251460"/>
                </a:lnTo>
                <a:lnTo>
                  <a:pt x="246887" y="277368"/>
                </a:lnTo>
                <a:lnTo>
                  <a:pt x="213359" y="304800"/>
                </a:lnTo>
                <a:lnTo>
                  <a:pt x="196596" y="318516"/>
                </a:lnTo>
                <a:lnTo>
                  <a:pt x="179831" y="332232"/>
                </a:lnTo>
                <a:lnTo>
                  <a:pt x="166115" y="345948"/>
                </a:lnTo>
                <a:lnTo>
                  <a:pt x="150875" y="361188"/>
                </a:lnTo>
                <a:lnTo>
                  <a:pt x="137159" y="376427"/>
                </a:lnTo>
                <a:lnTo>
                  <a:pt x="123443" y="391668"/>
                </a:lnTo>
                <a:lnTo>
                  <a:pt x="111251" y="406908"/>
                </a:lnTo>
                <a:lnTo>
                  <a:pt x="99059" y="422148"/>
                </a:lnTo>
                <a:lnTo>
                  <a:pt x="86867" y="437388"/>
                </a:lnTo>
                <a:lnTo>
                  <a:pt x="76200" y="454151"/>
                </a:lnTo>
                <a:lnTo>
                  <a:pt x="65531" y="469392"/>
                </a:lnTo>
                <a:lnTo>
                  <a:pt x="56387" y="486156"/>
                </a:lnTo>
                <a:lnTo>
                  <a:pt x="48767" y="502920"/>
                </a:lnTo>
                <a:lnTo>
                  <a:pt x="39624" y="519684"/>
                </a:lnTo>
                <a:lnTo>
                  <a:pt x="32003" y="536447"/>
                </a:lnTo>
                <a:lnTo>
                  <a:pt x="25907" y="553211"/>
                </a:lnTo>
                <a:lnTo>
                  <a:pt x="19812" y="569975"/>
                </a:lnTo>
                <a:lnTo>
                  <a:pt x="15239" y="588263"/>
                </a:lnTo>
                <a:lnTo>
                  <a:pt x="10667" y="605027"/>
                </a:lnTo>
                <a:lnTo>
                  <a:pt x="7619" y="623315"/>
                </a:lnTo>
                <a:lnTo>
                  <a:pt x="4571" y="641603"/>
                </a:lnTo>
                <a:lnTo>
                  <a:pt x="3048" y="658367"/>
                </a:lnTo>
                <a:lnTo>
                  <a:pt x="1524" y="676655"/>
                </a:lnTo>
                <a:lnTo>
                  <a:pt x="0" y="694943"/>
                </a:lnTo>
                <a:lnTo>
                  <a:pt x="1524" y="713231"/>
                </a:lnTo>
                <a:lnTo>
                  <a:pt x="3048" y="731519"/>
                </a:lnTo>
                <a:lnTo>
                  <a:pt x="4571" y="749807"/>
                </a:lnTo>
                <a:lnTo>
                  <a:pt x="7619" y="766571"/>
                </a:lnTo>
                <a:lnTo>
                  <a:pt x="10667" y="784859"/>
                </a:lnTo>
                <a:lnTo>
                  <a:pt x="15239" y="801623"/>
                </a:lnTo>
                <a:lnTo>
                  <a:pt x="19812" y="819911"/>
                </a:lnTo>
                <a:lnTo>
                  <a:pt x="25907" y="836675"/>
                </a:lnTo>
                <a:lnTo>
                  <a:pt x="33527" y="853439"/>
                </a:lnTo>
                <a:lnTo>
                  <a:pt x="30479" y="745235"/>
                </a:lnTo>
                <a:lnTo>
                  <a:pt x="27431" y="728471"/>
                </a:lnTo>
                <a:lnTo>
                  <a:pt x="27431" y="711707"/>
                </a:lnTo>
                <a:lnTo>
                  <a:pt x="25907" y="694943"/>
                </a:lnTo>
                <a:lnTo>
                  <a:pt x="27431" y="678179"/>
                </a:lnTo>
                <a:lnTo>
                  <a:pt x="28955" y="661415"/>
                </a:lnTo>
                <a:lnTo>
                  <a:pt x="30479" y="644651"/>
                </a:lnTo>
                <a:lnTo>
                  <a:pt x="32003" y="627887"/>
                </a:lnTo>
                <a:lnTo>
                  <a:pt x="36575" y="611123"/>
                </a:lnTo>
                <a:lnTo>
                  <a:pt x="39624" y="594359"/>
                </a:lnTo>
                <a:lnTo>
                  <a:pt x="45719" y="577595"/>
                </a:lnTo>
                <a:lnTo>
                  <a:pt x="50291" y="562355"/>
                </a:lnTo>
                <a:lnTo>
                  <a:pt x="56387" y="545591"/>
                </a:lnTo>
                <a:lnTo>
                  <a:pt x="64007" y="530351"/>
                </a:lnTo>
                <a:lnTo>
                  <a:pt x="71627" y="513588"/>
                </a:lnTo>
                <a:lnTo>
                  <a:pt x="79248" y="498348"/>
                </a:lnTo>
                <a:lnTo>
                  <a:pt x="88391" y="483108"/>
                </a:lnTo>
                <a:lnTo>
                  <a:pt x="99059" y="467868"/>
                </a:lnTo>
                <a:lnTo>
                  <a:pt x="108203" y="452627"/>
                </a:lnTo>
                <a:lnTo>
                  <a:pt x="118871" y="437388"/>
                </a:lnTo>
                <a:lnTo>
                  <a:pt x="131063" y="422148"/>
                </a:lnTo>
                <a:lnTo>
                  <a:pt x="143255" y="408432"/>
                </a:lnTo>
                <a:lnTo>
                  <a:pt x="156971" y="393192"/>
                </a:lnTo>
                <a:lnTo>
                  <a:pt x="169163" y="379475"/>
                </a:lnTo>
                <a:lnTo>
                  <a:pt x="184403" y="364236"/>
                </a:lnTo>
                <a:lnTo>
                  <a:pt x="198120" y="350520"/>
                </a:lnTo>
                <a:lnTo>
                  <a:pt x="213359" y="336803"/>
                </a:lnTo>
                <a:lnTo>
                  <a:pt x="230123" y="324612"/>
                </a:lnTo>
                <a:lnTo>
                  <a:pt x="263651" y="297179"/>
                </a:lnTo>
                <a:lnTo>
                  <a:pt x="298703" y="272796"/>
                </a:lnTo>
                <a:lnTo>
                  <a:pt x="336803" y="248412"/>
                </a:lnTo>
                <a:lnTo>
                  <a:pt x="376427" y="224027"/>
                </a:lnTo>
                <a:lnTo>
                  <a:pt x="417575" y="202692"/>
                </a:lnTo>
                <a:lnTo>
                  <a:pt x="461771" y="181356"/>
                </a:lnTo>
                <a:lnTo>
                  <a:pt x="507491" y="160020"/>
                </a:lnTo>
                <a:lnTo>
                  <a:pt x="553211" y="141732"/>
                </a:lnTo>
                <a:lnTo>
                  <a:pt x="603503" y="124968"/>
                </a:lnTo>
                <a:lnTo>
                  <a:pt x="653795" y="108203"/>
                </a:lnTo>
                <a:lnTo>
                  <a:pt x="705611" y="92964"/>
                </a:lnTo>
                <a:lnTo>
                  <a:pt x="758951" y="79248"/>
                </a:lnTo>
                <a:lnTo>
                  <a:pt x="813815" y="67056"/>
                </a:lnTo>
                <a:lnTo>
                  <a:pt x="870203" y="56388"/>
                </a:lnTo>
                <a:lnTo>
                  <a:pt x="926591" y="47244"/>
                </a:lnTo>
                <a:lnTo>
                  <a:pt x="984503" y="39624"/>
                </a:lnTo>
                <a:lnTo>
                  <a:pt x="1043939" y="33527"/>
                </a:lnTo>
                <a:lnTo>
                  <a:pt x="1104899" y="30479"/>
                </a:lnTo>
                <a:lnTo>
                  <a:pt x="1165859" y="27432"/>
                </a:lnTo>
                <a:lnTo>
                  <a:pt x="1228343" y="25908"/>
                </a:lnTo>
                <a:lnTo>
                  <a:pt x="1290827" y="27432"/>
                </a:lnTo>
                <a:lnTo>
                  <a:pt x="1351787" y="30479"/>
                </a:lnTo>
                <a:lnTo>
                  <a:pt x="1412747" y="35051"/>
                </a:lnTo>
                <a:lnTo>
                  <a:pt x="1472183" y="39624"/>
                </a:lnTo>
                <a:lnTo>
                  <a:pt x="1530095" y="47244"/>
                </a:lnTo>
                <a:lnTo>
                  <a:pt x="1588007" y="56388"/>
                </a:lnTo>
                <a:lnTo>
                  <a:pt x="1642871" y="67056"/>
                </a:lnTo>
                <a:lnTo>
                  <a:pt x="1697735" y="79248"/>
                </a:lnTo>
                <a:lnTo>
                  <a:pt x="1751075" y="92964"/>
                </a:lnTo>
                <a:lnTo>
                  <a:pt x="1802891" y="108203"/>
                </a:lnTo>
                <a:lnTo>
                  <a:pt x="1854707" y="124968"/>
                </a:lnTo>
                <a:lnTo>
                  <a:pt x="1903475" y="141732"/>
                </a:lnTo>
                <a:lnTo>
                  <a:pt x="1950719" y="161544"/>
                </a:lnTo>
                <a:lnTo>
                  <a:pt x="1996439" y="181356"/>
                </a:lnTo>
                <a:lnTo>
                  <a:pt x="2039111" y="202692"/>
                </a:lnTo>
                <a:lnTo>
                  <a:pt x="2081783" y="224027"/>
                </a:lnTo>
                <a:lnTo>
                  <a:pt x="2121407" y="248412"/>
                </a:lnTo>
                <a:lnTo>
                  <a:pt x="2157983" y="272796"/>
                </a:lnTo>
                <a:lnTo>
                  <a:pt x="2194559" y="297179"/>
                </a:lnTo>
                <a:lnTo>
                  <a:pt x="2228087" y="324612"/>
                </a:lnTo>
                <a:lnTo>
                  <a:pt x="2243327" y="338327"/>
                </a:lnTo>
                <a:lnTo>
                  <a:pt x="2258567" y="352044"/>
                </a:lnTo>
                <a:lnTo>
                  <a:pt x="2272283" y="365760"/>
                </a:lnTo>
                <a:lnTo>
                  <a:pt x="2287523" y="379475"/>
                </a:lnTo>
                <a:lnTo>
                  <a:pt x="2301239" y="393192"/>
                </a:lnTo>
                <a:lnTo>
                  <a:pt x="2313431" y="408432"/>
                </a:lnTo>
                <a:lnTo>
                  <a:pt x="2325623" y="422148"/>
                </a:lnTo>
                <a:lnTo>
                  <a:pt x="2337815" y="437388"/>
                </a:lnTo>
                <a:lnTo>
                  <a:pt x="2348483" y="452627"/>
                </a:lnTo>
                <a:lnTo>
                  <a:pt x="2359151" y="467868"/>
                </a:lnTo>
                <a:lnTo>
                  <a:pt x="2368295" y="483108"/>
                </a:lnTo>
                <a:lnTo>
                  <a:pt x="2377439" y="498348"/>
                </a:lnTo>
                <a:lnTo>
                  <a:pt x="2385059" y="515112"/>
                </a:lnTo>
                <a:lnTo>
                  <a:pt x="2392679" y="530351"/>
                </a:lnTo>
                <a:lnTo>
                  <a:pt x="2400299" y="545591"/>
                </a:lnTo>
                <a:lnTo>
                  <a:pt x="2406395" y="562355"/>
                </a:lnTo>
                <a:lnTo>
                  <a:pt x="2410967" y="579119"/>
                </a:lnTo>
                <a:lnTo>
                  <a:pt x="2417063" y="594359"/>
                </a:lnTo>
                <a:lnTo>
                  <a:pt x="2420111" y="611123"/>
                </a:lnTo>
                <a:lnTo>
                  <a:pt x="2424683" y="627887"/>
                </a:lnTo>
                <a:lnTo>
                  <a:pt x="2426207" y="644651"/>
                </a:lnTo>
                <a:lnTo>
                  <a:pt x="2427731" y="661415"/>
                </a:lnTo>
                <a:lnTo>
                  <a:pt x="2429255" y="678179"/>
                </a:lnTo>
                <a:lnTo>
                  <a:pt x="2429255" y="711707"/>
                </a:lnTo>
                <a:lnTo>
                  <a:pt x="2427731" y="728471"/>
                </a:lnTo>
                <a:lnTo>
                  <a:pt x="2426207" y="745235"/>
                </a:lnTo>
                <a:lnTo>
                  <a:pt x="2423159" y="761999"/>
                </a:lnTo>
                <a:lnTo>
                  <a:pt x="2420111" y="778763"/>
                </a:lnTo>
                <a:lnTo>
                  <a:pt x="2417063" y="795527"/>
                </a:lnTo>
                <a:lnTo>
                  <a:pt x="2410967" y="812291"/>
                </a:lnTo>
                <a:lnTo>
                  <a:pt x="2406395" y="827531"/>
                </a:lnTo>
                <a:lnTo>
                  <a:pt x="2400299" y="844295"/>
                </a:lnTo>
                <a:lnTo>
                  <a:pt x="2392679" y="859535"/>
                </a:lnTo>
                <a:lnTo>
                  <a:pt x="2385059" y="876299"/>
                </a:lnTo>
                <a:lnTo>
                  <a:pt x="2377439" y="891539"/>
                </a:lnTo>
                <a:lnTo>
                  <a:pt x="2368295" y="906779"/>
                </a:lnTo>
                <a:lnTo>
                  <a:pt x="2357627" y="922019"/>
                </a:lnTo>
                <a:lnTo>
                  <a:pt x="2348483" y="937259"/>
                </a:lnTo>
                <a:lnTo>
                  <a:pt x="2336291" y="952499"/>
                </a:lnTo>
                <a:lnTo>
                  <a:pt x="2325623" y="967739"/>
                </a:lnTo>
                <a:lnTo>
                  <a:pt x="2313431" y="981455"/>
                </a:lnTo>
                <a:lnTo>
                  <a:pt x="2299715" y="996695"/>
                </a:lnTo>
                <a:lnTo>
                  <a:pt x="2287523" y="1010411"/>
                </a:lnTo>
                <a:lnTo>
                  <a:pt x="2272283" y="1024127"/>
                </a:lnTo>
                <a:lnTo>
                  <a:pt x="2258567" y="1039367"/>
                </a:lnTo>
                <a:lnTo>
                  <a:pt x="2243327" y="1053083"/>
                </a:lnTo>
                <a:lnTo>
                  <a:pt x="2226563" y="1065275"/>
                </a:lnTo>
                <a:lnTo>
                  <a:pt x="2193035" y="1092707"/>
                </a:lnTo>
                <a:lnTo>
                  <a:pt x="2157983" y="1117091"/>
                </a:lnTo>
                <a:lnTo>
                  <a:pt x="2119883" y="1141475"/>
                </a:lnTo>
                <a:lnTo>
                  <a:pt x="2080259" y="1165859"/>
                </a:lnTo>
                <a:lnTo>
                  <a:pt x="2039111" y="1187195"/>
                </a:lnTo>
                <a:lnTo>
                  <a:pt x="1994915" y="1208531"/>
                </a:lnTo>
                <a:lnTo>
                  <a:pt x="1949195" y="1228343"/>
                </a:lnTo>
                <a:lnTo>
                  <a:pt x="1901951" y="1248155"/>
                </a:lnTo>
                <a:lnTo>
                  <a:pt x="1853183" y="1264919"/>
                </a:lnTo>
                <a:lnTo>
                  <a:pt x="1802891" y="1281683"/>
                </a:lnTo>
                <a:lnTo>
                  <a:pt x="1751075" y="1296923"/>
                </a:lnTo>
                <a:lnTo>
                  <a:pt x="1697735" y="1309115"/>
                </a:lnTo>
                <a:lnTo>
                  <a:pt x="1642871" y="1321307"/>
                </a:lnTo>
                <a:lnTo>
                  <a:pt x="1586483" y="1331975"/>
                </a:lnTo>
                <a:lnTo>
                  <a:pt x="1530095" y="1341119"/>
                </a:lnTo>
                <a:lnTo>
                  <a:pt x="1470659" y="1348739"/>
                </a:lnTo>
                <a:lnTo>
                  <a:pt x="1411223" y="1354835"/>
                </a:lnTo>
                <a:lnTo>
                  <a:pt x="1351787" y="1359407"/>
                </a:lnTo>
                <a:lnTo>
                  <a:pt x="1290827" y="1362455"/>
                </a:lnTo>
                <a:lnTo>
                  <a:pt x="1165859" y="1362455"/>
                </a:lnTo>
                <a:lnTo>
                  <a:pt x="1104899" y="1359407"/>
                </a:lnTo>
                <a:lnTo>
                  <a:pt x="1043939" y="1354835"/>
                </a:lnTo>
                <a:lnTo>
                  <a:pt x="984503" y="1348739"/>
                </a:lnTo>
                <a:lnTo>
                  <a:pt x="926591" y="1341119"/>
                </a:lnTo>
                <a:lnTo>
                  <a:pt x="868679" y="1331975"/>
                </a:lnTo>
                <a:lnTo>
                  <a:pt x="813815" y="1321307"/>
                </a:lnTo>
                <a:lnTo>
                  <a:pt x="758951" y="1310639"/>
                </a:lnTo>
                <a:lnTo>
                  <a:pt x="705611" y="1296923"/>
                </a:lnTo>
                <a:lnTo>
                  <a:pt x="652271" y="1281683"/>
                </a:lnTo>
                <a:lnTo>
                  <a:pt x="601979" y="1264919"/>
                </a:lnTo>
                <a:lnTo>
                  <a:pt x="553211" y="1248155"/>
                </a:lnTo>
                <a:lnTo>
                  <a:pt x="505967" y="1228343"/>
                </a:lnTo>
                <a:lnTo>
                  <a:pt x="460247" y="1208531"/>
                </a:lnTo>
                <a:lnTo>
                  <a:pt x="417575" y="1187195"/>
                </a:lnTo>
                <a:lnTo>
                  <a:pt x="374903" y="1165859"/>
                </a:lnTo>
                <a:lnTo>
                  <a:pt x="335279" y="1141475"/>
                </a:lnTo>
                <a:lnTo>
                  <a:pt x="298703" y="1117091"/>
                </a:lnTo>
                <a:lnTo>
                  <a:pt x="262127" y="1091183"/>
                </a:lnTo>
                <a:lnTo>
                  <a:pt x="228599" y="1065275"/>
                </a:lnTo>
                <a:lnTo>
                  <a:pt x="213359" y="1051559"/>
                </a:lnTo>
                <a:lnTo>
                  <a:pt x="198120" y="1037843"/>
                </a:lnTo>
                <a:lnTo>
                  <a:pt x="182879" y="1024127"/>
                </a:lnTo>
                <a:lnTo>
                  <a:pt x="169163" y="1010411"/>
                </a:lnTo>
                <a:lnTo>
                  <a:pt x="155448" y="996695"/>
                </a:lnTo>
                <a:lnTo>
                  <a:pt x="143255" y="981455"/>
                </a:lnTo>
                <a:lnTo>
                  <a:pt x="131063" y="966215"/>
                </a:lnTo>
                <a:lnTo>
                  <a:pt x="118871" y="952499"/>
                </a:lnTo>
                <a:lnTo>
                  <a:pt x="108203" y="937259"/>
                </a:lnTo>
                <a:lnTo>
                  <a:pt x="97536" y="922019"/>
                </a:lnTo>
                <a:lnTo>
                  <a:pt x="88391" y="906779"/>
                </a:lnTo>
                <a:lnTo>
                  <a:pt x="79248" y="891539"/>
                </a:lnTo>
                <a:lnTo>
                  <a:pt x="71627" y="874775"/>
                </a:lnTo>
                <a:lnTo>
                  <a:pt x="64007" y="859535"/>
                </a:lnTo>
                <a:lnTo>
                  <a:pt x="56387" y="844295"/>
                </a:lnTo>
                <a:lnTo>
                  <a:pt x="50291" y="827531"/>
                </a:lnTo>
                <a:lnTo>
                  <a:pt x="44195" y="810767"/>
                </a:lnTo>
                <a:lnTo>
                  <a:pt x="39624" y="795527"/>
                </a:lnTo>
                <a:lnTo>
                  <a:pt x="48767" y="886967"/>
                </a:lnTo>
                <a:lnTo>
                  <a:pt x="56387" y="903731"/>
                </a:lnTo>
                <a:lnTo>
                  <a:pt x="67055" y="920495"/>
                </a:lnTo>
                <a:lnTo>
                  <a:pt x="76200" y="935735"/>
                </a:lnTo>
                <a:lnTo>
                  <a:pt x="86867" y="952499"/>
                </a:lnTo>
                <a:lnTo>
                  <a:pt x="99059" y="967739"/>
                </a:lnTo>
                <a:close/>
              </a:path>
              <a:path w="2455163" h="1388363">
                <a:moveTo>
                  <a:pt x="48767" y="886967"/>
                </a:moveTo>
                <a:lnTo>
                  <a:pt x="39624" y="795527"/>
                </a:lnTo>
                <a:lnTo>
                  <a:pt x="36575" y="778763"/>
                </a:lnTo>
                <a:lnTo>
                  <a:pt x="32003" y="761999"/>
                </a:lnTo>
                <a:lnTo>
                  <a:pt x="30479" y="745235"/>
                </a:lnTo>
                <a:lnTo>
                  <a:pt x="33527" y="853439"/>
                </a:lnTo>
                <a:lnTo>
                  <a:pt x="39624" y="870203"/>
                </a:lnTo>
                <a:lnTo>
                  <a:pt x="48767" y="886967"/>
                </a:lnTo>
                <a:close/>
              </a:path>
            </a:pathLst>
          </a:custGeom>
          <a:solidFill>
            <a:srgbClr val="385D89"/>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49"/>
          <p:cNvSpPr/>
          <p:nvPr/>
        </p:nvSpPr>
        <p:spPr>
          <a:xfrm>
            <a:off x="8272342" y="1506070"/>
            <a:ext cx="137694" cy="403411"/>
          </a:xfrm>
          <a:custGeom>
            <a:avLst/>
            <a:gdLst/>
            <a:ahLst/>
            <a:cxnLst/>
            <a:rect l="l" t="t" r="r" b="b"/>
            <a:pathLst>
              <a:path w="156053" h="457199">
                <a:moveTo>
                  <a:pt x="5563" y="153139"/>
                </a:moveTo>
                <a:lnTo>
                  <a:pt x="8455" y="155448"/>
                </a:lnTo>
                <a:lnTo>
                  <a:pt x="19678" y="157309"/>
                </a:lnTo>
                <a:lnTo>
                  <a:pt x="30530" y="151827"/>
                </a:lnTo>
                <a:lnTo>
                  <a:pt x="32839" y="149351"/>
                </a:lnTo>
                <a:lnTo>
                  <a:pt x="60271" y="102031"/>
                </a:lnTo>
                <a:lnTo>
                  <a:pt x="78559" y="70484"/>
                </a:lnTo>
                <a:lnTo>
                  <a:pt x="95323" y="99402"/>
                </a:lnTo>
                <a:lnTo>
                  <a:pt x="124279" y="149351"/>
                </a:lnTo>
                <a:lnTo>
                  <a:pt x="133745" y="156510"/>
                </a:lnTo>
                <a:lnTo>
                  <a:pt x="145828" y="156741"/>
                </a:lnTo>
                <a:lnTo>
                  <a:pt x="148663" y="155448"/>
                </a:lnTo>
                <a:lnTo>
                  <a:pt x="155821" y="145351"/>
                </a:lnTo>
                <a:lnTo>
                  <a:pt x="156053" y="133843"/>
                </a:lnTo>
                <a:lnTo>
                  <a:pt x="154759" y="131063"/>
                </a:lnTo>
                <a:lnTo>
                  <a:pt x="95323" y="35051"/>
                </a:lnTo>
                <a:lnTo>
                  <a:pt x="93799" y="44196"/>
                </a:lnTo>
                <a:lnTo>
                  <a:pt x="63319" y="44196"/>
                </a:lnTo>
                <a:lnTo>
                  <a:pt x="60271" y="35051"/>
                </a:lnTo>
                <a:lnTo>
                  <a:pt x="78559" y="0"/>
                </a:lnTo>
                <a:lnTo>
                  <a:pt x="2359" y="131063"/>
                </a:lnTo>
                <a:lnTo>
                  <a:pt x="0" y="142287"/>
                </a:lnTo>
                <a:lnTo>
                  <a:pt x="5563" y="153139"/>
                </a:lnTo>
                <a:close/>
              </a:path>
              <a:path w="156053" h="457199">
                <a:moveTo>
                  <a:pt x="95323" y="35051"/>
                </a:moveTo>
                <a:lnTo>
                  <a:pt x="154759" y="131063"/>
                </a:lnTo>
                <a:lnTo>
                  <a:pt x="78559" y="0"/>
                </a:lnTo>
                <a:lnTo>
                  <a:pt x="60271" y="35051"/>
                </a:lnTo>
                <a:lnTo>
                  <a:pt x="63319" y="44196"/>
                </a:lnTo>
                <a:lnTo>
                  <a:pt x="93799" y="44196"/>
                </a:lnTo>
                <a:lnTo>
                  <a:pt x="95323" y="35051"/>
                </a:lnTo>
                <a:close/>
              </a:path>
              <a:path w="156053" h="457199">
                <a:moveTo>
                  <a:pt x="95323" y="457199"/>
                </a:moveTo>
                <a:lnTo>
                  <a:pt x="95323" y="99402"/>
                </a:lnTo>
                <a:lnTo>
                  <a:pt x="78559" y="70484"/>
                </a:lnTo>
                <a:lnTo>
                  <a:pt x="60271" y="102031"/>
                </a:lnTo>
                <a:lnTo>
                  <a:pt x="60271" y="457199"/>
                </a:lnTo>
                <a:lnTo>
                  <a:pt x="95323" y="457199"/>
                </a:lnTo>
                <a:close/>
              </a:path>
            </a:pathLst>
          </a:custGeom>
          <a:solidFill>
            <a:srgbClr val="497EBA"/>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txBox="1"/>
          <p:nvPr/>
        </p:nvSpPr>
        <p:spPr>
          <a:xfrm>
            <a:off x="1815353" y="450193"/>
            <a:ext cx="1550467" cy="314212"/>
          </a:xfrm>
          <a:prstGeom prst="rect">
            <a:avLst/>
          </a:prstGeom>
        </p:spPr>
        <p:txBody>
          <a:bodyPr wrap="square" lIns="0" tIns="0" rIns="0" bIns="0" rtlCol="0">
            <a:noAutofit/>
          </a:bodyPr>
          <a:lstStyle/>
          <a:p>
            <a:pPr marL="11206" marR="0" lvl="0" indent="0" algn="l" defTabSz="914400" rtl="0" eaLnBrk="1" fontAlgn="auto" latinLnBrk="0" hangingPunct="1">
              <a:lnSpc>
                <a:spcPts val="2462"/>
              </a:lnSpc>
              <a:spcBef>
                <a:spcPts val="123"/>
              </a:spcBef>
              <a:spcAft>
                <a:spcPts val="0"/>
              </a:spcAft>
              <a:buClrTx/>
              <a:buSzTx/>
              <a:buFontTx/>
              <a:buNone/>
              <a:tabLst/>
              <a:defRPr/>
            </a:pPr>
            <a:r>
              <a:rPr kumimoji="0" sz="2294" b="1" i="0" u="none" strike="noStrike" kern="1200" cap="none" spc="0" normalizeH="0" baseline="0" noProof="0" dirty="0">
                <a:ln>
                  <a:noFill/>
                </a:ln>
                <a:solidFill>
                  <a:srgbClr val="365E90"/>
                </a:solidFill>
                <a:effectLst/>
                <a:uLnTx/>
                <a:uFillTx/>
                <a:latin typeface="Cambria"/>
                <a:ea typeface="+mn-ea"/>
                <a:cs typeface="Cambria"/>
              </a:rPr>
              <a:t>FO</a:t>
            </a:r>
            <a:r>
              <a:rPr kumimoji="0" sz="2294" b="1" i="0" u="none" strike="noStrike" kern="1200" cap="none" spc="-4" normalizeH="0" baseline="0" noProof="0" dirty="0">
                <a:ln>
                  <a:noFill/>
                </a:ln>
                <a:solidFill>
                  <a:srgbClr val="365E90"/>
                </a:solidFill>
                <a:effectLst/>
                <a:uLnTx/>
                <a:uFillTx/>
                <a:latin typeface="Cambria"/>
                <a:ea typeface="+mn-ea"/>
                <a:cs typeface="Cambria"/>
              </a:rPr>
              <a:t>C</a:t>
            </a:r>
            <a:r>
              <a:rPr kumimoji="0" sz="2294" b="1" i="0" u="none" strike="noStrike" kern="1200" cap="none" spc="0" normalizeH="0" baseline="0" noProof="0" dirty="0">
                <a:ln>
                  <a:noFill/>
                </a:ln>
                <a:solidFill>
                  <a:srgbClr val="365E90"/>
                </a:solidFill>
                <a:effectLst/>
                <a:uLnTx/>
                <a:uFillTx/>
                <a:latin typeface="Cambria"/>
                <a:ea typeface="+mn-ea"/>
                <a:cs typeface="Cambria"/>
              </a:rPr>
              <a:t>US </a:t>
            </a:r>
            <a:r>
              <a:rPr kumimoji="0" sz="2294" b="1" i="0" u="none" strike="noStrike" kern="1200" cap="none" spc="-8" normalizeH="0" baseline="0" noProof="0" dirty="0">
                <a:ln>
                  <a:noFill/>
                </a:ln>
                <a:solidFill>
                  <a:srgbClr val="365E90"/>
                </a:solidFill>
                <a:effectLst/>
                <a:uLnTx/>
                <a:uFillTx/>
                <a:latin typeface="Cambria"/>
                <a:ea typeface="+mn-ea"/>
                <a:cs typeface="Cambria"/>
              </a:rPr>
              <a:t>A</a:t>
            </a:r>
            <a:r>
              <a:rPr kumimoji="0" sz="2294" b="1" i="0" u="none" strike="noStrike" kern="1200" cap="none" spc="-17" normalizeH="0" baseline="0" noProof="0" dirty="0">
                <a:ln>
                  <a:noFill/>
                </a:ln>
                <a:solidFill>
                  <a:srgbClr val="365E90"/>
                </a:solidFill>
                <a:effectLst/>
                <a:uLnTx/>
                <a:uFillTx/>
                <a:latin typeface="Cambria"/>
                <a:ea typeface="+mn-ea"/>
                <a:cs typeface="Cambria"/>
              </a:rPr>
              <a:t>C</a:t>
            </a:r>
            <a:r>
              <a:rPr kumimoji="0" sz="2294" b="1" i="0" u="none" strike="noStrike" kern="1200" cap="none" spc="0" normalizeH="0" baseline="0" noProof="0" dirty="0">
                <a:ln>
                  <a:noFill/>
                </a:ln>
                <a:solidFill>
                  <a:srgbClr val="365E90"/>
                </a:solidFill>
                <a:effectLst/>
                <a:uLnTx/>
                <a:uFillTx/>
                <a:latin typeface="Cambria"/>
                <a:ea typeface="+mn-ea"/>
                <a:cs typeface="Cambria"/>
              </a:rPr>
              <a:t>T</a:t>
            </a:r>
            <a:endParaRPr kumimoji="0" sz="2294" b="0" i="0" u="none" strike="noStrike" kern="1200" cap="none" spc="0" normalizeH="0" baseline="0" noProof="0">
              <a:ln>
                <a:noFill/>
              </a:ln>
              <a:solidFill>
                <a:prstClr val="black"/>
              </a:solidFill>
              <a:effectLst/>
              <a:uLnTx/>
              <a:uFillTx/>
              <a:latin typeface="Cambria"/>
              <a:ea typeface="+mn-ea"/>
              <a:cs typeface="Cambria"/>
            </a:endParaRPr>
          </a:p>
        </p:txBody>
      </p:sp>
      <p:sp>
        <p:nvSpPr>
          <p:cNvPr id="17" name="object 17"/>
          <p:cNvSpPr txBox="1"/>
          <p:nvPr/>
        </p:nvSpPr>
        <p:spPr>
          <a:xfrm>
            <a:off x="7520940" y="472552"/>
            <a:ext cx="1662571" cy="795617"/>
          </a:xfrm>
          <a:prstGeom prst="rect">
            <a:avLst/>
          </a:prstGeom>
        </p:spPr>
        <p:txBody>
          <a:bodyPr wrap="square" lIns="0" tIns="0" rIns="0" bIns="0" rtlCol="0">
            <a:noAutofit/>
          </a:bodyPr>
          <a:lstStyle/>
          <a:p>
            <a:pPr marL="39637" marR="56470" lvl="0" indent="0" algn="ctr" defTabSz="914400" rtl="0" eaLnBrk="1" fontAlgn="auto" latinLnBrk="0" hangingPunct="1">
              <a:lnSpc>
                <a:spcPts val="1888"/>
              </a:lnSpc>
              <a:spcBef>
                <a:spcPts val="94"/>
              </a:spcBef>
              <a:spcAft>
                <a:spcPts val="0"/>
              </a:spcAft>
              <a:buClrTx/>
              <a:buSzTx/>
              <a:buFontTx/>
              <a:buNone/>
              <a:tabLst/>
              <a:defRPr/>
            </a:pPr>
            <a:r>
              <a:rPr kumimoji="0" sz="2647" b="0" i="0" u="none" strike="noStrike" kern="1200" cap="none" spc="0" normalizeH="0" baseline="2730" noProof="0" dirty="0">
                <a:ln>
                  <a:noFill/>
                </a:ln>
                <a:solidFill>
                  <a:prstClr val="black"/>
                </a:solidFill>
                <a:effectLst/>
                <a:uLnTx/>
                <a:uFillTx/>
                <a:latin typeface="Calibri"/>
                <a:ea typeface="+mn-ea"/>
                <a:cs typeface="Calibri"/>
              </a:rPr>
              <a:t>M</a:t>
            </a:r>
            <a:r>
              <a:rPr kumimoji="0" sz="2647" b="0" i="0" u="none" strike="noStrike" kern="1200" cap="none" spc="-8" normalizeH="0" baseline="2730" noProof="0" dirty="0">
                <a:ln>
                  <a:noFill/>
                </a:ln>
                <a:solidFill>
                  <a:prstClr val="black"/>
                </a:solidFill>
                <a:effectLst/>
                <a:uLnTx/>
                <a:uFillTx/>
                <a:latin typeface="Calibri"/>
                <a:ea typeface="+mn-ea"/>
                <a:cs typeface="Calibri"/>
              </a:rPr>
              <a:t>E</a:t>
            </a:r>
            <a:r>
              <a:rPr kumimoji="0" sz="2647" b="0" i="0" u="none" strike="noStrike" kern="1200" cap="none" spc="0" normalizeH="0" baseline="2730" noProof="0" dirty="0">
                <a:ln>
                  <a:noFill/>
                </a:ln>
                <a:solidFill>
                  <a:prstClr val="black"/>
                </a:solidFill>
                <a:effectLst/>
                <a:uLnTx/>
                <a:uFillTx/>
                <a:latin typeface="Calibri"/>
                <a:ea typeface="+mn-ea"/>
                <a:cs typeface="Calibri"/>
              </a:rPr>
              <a:t>M</a:t>
            </a:r>
            <a:r>
              <a:rPr kumimoji="0" sz="2647" b="0" i="0" u="none" strike="noStrike" kern="1200" cap="none" spc="-8" normalizeH="0" baseline="2730" noProof="0" dirty="0">
                <a:ln>
                  <a:noFill/>
                </a:ln>
                <a:solidFill>
                  <a:prstClr val="black"/>
                </a:solidFill>
                <a:effectLst/>
                <a:uLnTx/>
                <a:uFillTx/>
                <a:latin typeface="Calibri"/>
                <a:ea typeface="+mn-ea"/>
                <a:cs typeface="Calibri"/>
              </a:rPr>
              <a:t>O</a:t>
            </a:r>
            <a:r>
              <a:rPr kumimoji="0" sz="2647" b="0" i="0" u="none" strike="noStrike" kern="1200" cap="none" spc="0" normalizeH="0" baseline="2730" noProof="0" dirty="0">
                <a:ln>
                  <a:noFill/>
                </a:ln>
                <a:solidFill>
                  <a:prstClr val="black"/>
                </a:solidFill>
                <a:effectLst/>
                <a:uLnTx/>
                <a:uFillTx/>
                <a:latin typeface="Calibri"/>
                <a:ea typeface="+mn-ea"/>
                <a:cs typeface="Calibri"/>
              </a:rPr>
              <a:t>R</a:t>
            </a:r>
            <a:r>
              <a:rPr kumimoji="0" sz="2647" b="0" i="0" u="none" strike="noStrike" kern="1200" cap="none" spc="-8" normalizeH="0" baseline="2730" noProof="0" dirty="0">
                <a:ln>
                  <a:noFill/>
                </a:ln>
                <a:solidFill>
                  <a:prstClr val="black"/>
                </a:solidFill>
                <a:effectLst/>
                <a:uLnTx/>
                <a:uFillTx/>
                <a:latin typeface="Calibri"/>
                <a:ea typeface="+mn-ea"/>
                <a:cs typeface="Calibri"/>
              </a:rPr>
              <a:t>A</a:t>
            </a:r>
            <a:r>
              <a:rPr kumimoji="0" sz="2647" b="0" i="0" u="none" strike="noStrike" kern="1200" cap="none" spc="0" normalizeH="0" baseline="2730" noProof="0" dirty="0">
                <a:ln>
                  <a:noFill/>
                </a:ln>
                <a:solidFill>
                  <a:prstClr val="black"/>
                </a:solidFill>
                <a:effectLst/>
                <a:uLnTx/>
                <a:uFillTx/>
                <a:latin typeface="Calibri"/>
                <a:ea typeface="+mn-ea"/>
                <a:cs typeface="Calibri"/>
              </a:rPr>
              <a:t>ND</a:t>
            </a:r>
            <a:r>
              <a:rPr kumimoji="0" sz="2647" b="0" i="0" u="none" strike="noStrike" kern="1200" cap="none" spc="-12" normalizeH="0" baseline="2730" noProof="0" dirty="0">
                <a:ln>
                  <a:noFill/>
                </a:ln>
                <a:solidFill>
                  <a:prstClr val="black"/>
                </a:solidFill>
                <a:effectLst/>
                <a:uLnTx/>
                <a:uFillTx/>
                <a:latin typeface="Calibri"/>
                <a:ea typeface="+mn-ea"/>
                <a:cs typeface="Calibri"/>
              </a:rPr>
              <a:t>U</a:t>
            </a:r>
            <a:r>
              <a:rPr kumimoji="0" sz="2647" b="0" i="0" u="none" strike="noStrike" kern="1200" cap="none" spc="0" normalizeH="0" baseline="2730" noProof="0" dirty="0">
                <a:ln>
                  <a:noFill/>
                </a:ln>
                <a:solidFill>
                  <a:prstClr val="black"/>
                </a:solidFill>
                <a:effectLst/>
                <a:uLnTx/>
                <a:uFillTx/>
                <a:latin typeface="Calibri"/>
                <a:ea typeface="+mn-ea"/>
                <a:cs typeface="Calibri"/>
              </a:rPr>
              <a:t>M</a:t>
            </a:r>
            <a:endParaRPr kumimoji="0" sz="1765" b="0" i="0" u="none" strike="noStrike" kern="1200" cap="none" spc="0" normalizeH="0" baseline="0" noProof="0">
              <a:ln>
                <a:noFill/>
              </a:ln>
              <a:solidFill>
                <a:prstClr val="black"/>
              </a:solidFill>
              <a:effectLst/>
              <a:uLnTx/>
              <a:uFillTx/>
              <a:latin typeface="Calibri"/>
              <a:ea typeface="+mn-ea"/>
              <a:cs typeface="Calibri"/>
            </a:endParaRPr>
          </a:p>
          <a:p>
            <a:pPr marL="668993" marR="685112" lvl="0" indent="0" algn="ctr" defTabSz="914400" rtl="0" eaLnBrk="1" fontAlgn="auto" latinLnBrk="0" hangingPunct="1">
              <a:lnSpc>
                <a:spcPts val="2149"/>
              </a:lnSpc>
              <a:spcBef>
                <a:spcPts val="12"/>
              </a:spcBef>
              <a:spcAft>
                <a:spcPts val="0"/>
              </a:spcAft>
              <a:buClrTx/>
              <a:buSzTx/>
              <a:buFontTx/>
              <a:buNone/>
              <a:tabLst/>
              <a:defRPr/>
            </a:pPr>
            <a:r>
              <a:rPr kumimoji="0" sz="2647" b="0" i="0" u="none" strike="noStrike" kern="1200" cap="none" spc="0" normalizeH="0" baseline="1365" noProof="0" dirty="0">
                <a:ln>
                  <a:noFill/>
                </a:ln>
                <a:solidFill>
                  <a:prstClr val="black"/>
                </a:solidFill>
                <a:effectLst/>
                <a:uLnTx/>
                <a:uFillTx/>
                <a:latin typeface="Calibri"/>
                <a:ea typeface="+mn-ea"/>
                <a:cs typeface="Calibri"/>
              </a:rPr>
              <a:t>OF</a:t>
            </a:r>
            <a:endParaRPr kumimoji="0" sz="1765" b="0" i="0" u="none" strike="noStrike" kern="1200" cap="none" spc="0" normalizeH="0" baseline="0" noProof="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1725"/>
              </a:lnSpc>
              <a:spcBef>
                <a:spcPts val="0"/>
              </a:spcBef>
              <a:spcAft>
                <a:spcPts val="0"/>
              </a:spcAft>
              <a:buClrTx/>
              <a:buSzTx/>
              <a:buFontTx/>
              <a:buNone/>
              <a:tabLst/>
              <a:defRPr/>
            </a:pPr>
            <a:r>
              <a:rPr kumimoji="0" sz="1765" b="0" i="0" u="none" strike="noStrike" kern="1200" cap="none" spc="-4" normalizeH="0" baseline="0" noProof="0" dirty="0">
                <a:ln>
                  <a:noFill/>
                </a:ln>
                <a:solidFill>
                  <a:prstClr val="black"/>
                </a:solidFill>
                <a:effectLst/>
                <a:uLnTx/>
                <a:uFillTx/>
                <a:latin typeface="Calibri"/>
                <a:ea typeface="+mn-ea"/>
                <a:cs typeface="Calibri"/>
              </a:rPr>
              <a:t>U</a:t>
            </a:r>
            <a:r>
              <a:rPr kumimoji="0" sz="1765" b="0" i="0" u="none" strike="noStrike" kern="1200" cap="none" spc="0" normalizeH="0" baseline="0" noProof="0" dirty="0">
                <a:ln>
                  <a:noFill/>
                </a:ln>
                <a:solidFill>
                  <a:prstClr val="black"/>
                </a:solidFill>
                <a:effectLst/>
                <a:uLnTx/>
                <a:uFillTx/>
                <a:latin typeface="Calibri"/>
                <a:ea typeface="+mn-ea"/>
                <a:cs typeface="Calibri"/>
              </a:rPr>
              <a:t>N</a:t>
            </a:r>
            <a:r>
              <a:rPr kumimoji="0" sz="1765" b="0" i="0" u="none" strike="noStrike" kern="1200" cap="none" spc="-8" normalizeH="0" baseline="0" noProof="0" dirty="0">
                <a:ln>
                  <a:noFill/>
                </a:ln>
                <a:solidFill>
                  <a:prstClr val="black"/>
                </a:solidFill>
                <a:effectLst/>
                <a:uLnTx/>
                <a:uFillTx/>
                <a:latin typeface="Calibri"/>
                <a:ea typeface="+mn-ea"/>
                <a:cs typeface="Calibri"/>
              </a:rPr>
              <a:t>D</a:t>
            </a:r>
            <a:r>
              <a:rPr kumimoji="0" sz="1765" b="0" i="0" u="none" strike="noStrike" kern="1200" cap="none" spc="0" normalizeH="0" baseline="0" noProof="0" dirty="0">
                <a:ln>
                  <a:noFill/>
                </a:ln>
                <a:solidFill>
                  <a:prstClr val="black"/>
                </a:solidFill>
                <a:effectLst/>
                <a:uLnTx/>
                <a:uFillTx/>
                <a:latin typeface="Calibri"/>
                <a:ea typeface="+mn-ea"/>
                <a:cs typeface="Calibri"/>
              </a:rPr>
              <a:t>ERS</a:t>
            </a:r>
            <a:r>
              <a:rPr kumimoji="0" sz="1765" b="0" i="0" u="none" strike="noStrike" kern="1200" cap="none" spc="-17" normalizeH="0" baseline="0" noProof="0" dirty="0">
                <a:ln>
                  <a:noFill/>
                </a:ln>
                <a:solidFill>
                  <a:prstClr val="black"/>
                </a:solidFill>
                <a:effectLst/>
                <a:uLnTx/>
                <a:uFillTx/>
                <a:latin typeface="Calibri"/>
                <a:ea typeface="+mn-ea"/>
                <a:cs typeface="Calibri"/>
              </a:rPr>
              <a:t>T</a:t>
            </a:r>
            <a:r>
              <a:rPr kumimoji="0" sz="1765" b="0" i="0" u="none" strike="noStrike" kern="1200" cap="none" spc="0" normalizeH="0" baseline="0" noProof="0" dirty="0">
                <a:ln>
                  <a:noFill/>
                </a:ln>
                <a:solidFill>
                  <a:prstClr val="black"/>
                </a:solidFill>
                <a:effectLst/>
                <a:uLnTx/>
                <a:uFillTx/>
                <a:latin typeface="Calibri"/>
                <a:ea typeface="+mn-ea"/>
                <a:cs typeface="Calibri"/>
              </a:rPr>
              <a:t>A</a:t>
            </a:r>
            <a:r>
              <a:rPr kumimoji="0" sz="1765" b="0" i="0" u="none" strike="noStrike" kern="1200" cap="none" spc="-8" normalizeH="0" baseline="0" noProof="0" dirty="0">
                <a:ln>
                  <a:noFill/>
                </a:ln>
                <a:solidFill>
                  <a:prstClr val="black"/>
                </a:solidFill>
                <a:effectLst/>
                <a:uLnTx/>
                <a:uFillTx/>
                <a:latin typeface="Calibri"/>
                <a:ea typeface="+mn-ea"/>
                <a:cs typeface="Calibri"/>
              </a:rPr>
              <a:t>N</a:t>
            </a:r>
            <a:r>
              <a:rPr kumimoji="0" sz="1765" b="0" i="0" u="none" strike="noStrike" kern="1200" cap="none" spc="0" normalizeH="0" baseline="0" noProof="0" dirty="0">
                <a:ln>
                  <a:noFill/>
                </a:ln>
                <a:solidFill>
                  <a:prstClr val="black"/>
                </a:solidFill>
                <a:effectLst/>
                <a:uLnTx/>
                <a:uFillTx/>
                <a:latin typeface="Calibri"/>
                <a:ea typeface="+mn-ea"/>
                <a:cs typeface="Calibri"/>
              </a:rPr>
              <a:t>D</a:t>
            </a:r>
            <a:r>
              <a:rPr kumimoji="0" sz="1765" b="0" i="0" u="none" strike="noStrike" kern="1200" cap="none" spc="-8" normalizeH="0" baseline="0" noProof="0" dirty="0">
                <a:ln>
                  <a:noFill/>
                </a:ln>
                <a:solidFill>
                  <a:prstClr val="black"/>
                </a:solidFill>
                <a:effectLst/>
                <a:uLnTx/>
                <a:uFillTx/>
                <a:latin typeface="Calibri"/>
                <a:ea typeface="+mn-ea"/>
                <a:cs typeface="Calibri"/>
              </a:rPr>
              <a:t>I</a:t>
            </a:r>
            <a:r>
              <a:rPr kumimoji="0" sz="1765" b="0" i="0" u="none" strike="noStrike" kern="1200" cap="none" spc="0" normalizeH="0" baseline="0" noProof="0" dirty="0">
                <a:ln>
                  <a:noFill/>
                </a:ln>
                <a:solidFill>
                  <a:prstClr val="black"/>
                </a:solidFill>
                <a:effectLst/>
                <a:uLnTx/>
                <a:uFillTx/>
                <a:latin typeface="Calibri"/>
                <a:ea typeface="+mn-ea"/>
                <a:cs typeface="Calibri"/>
              </a:rPr>
              <a:t>NG</a:t>
            </a:r>
            <a:endParaRPr kumimoji="0" sz="1765" b="0" i="0" u="none" strike="noStrike" kern="1200" cap="none" spc="0" normalizeH="0" baseline="0" noProof="0">
              <a:ln>
                <a:noFill/>
              </a:ln>
              <a:solidFill>
                <a:prstClr val="black"/>
              </a:solidFill>
              <a:effectLst/>
              <a:uLnTx/>
              <a:uFillTx/>
              <a:latin typeface="Calibri"/>
              <a:ea typeface="+mn-ea"/>
              <a:cs typeface="Calibri"/>
            </a:endParaRPr>
          </a:p>
        </p:txBody>
      </p:sp>
      <p:sp>
        <p:nvSpPr>
          <p:cNvPr id="16" name="object 16"/>
          <p:cNvSpPr txBox="1"/>
          <p:nvPr/>
        </p:nvSpPr>
        <p:spPr>
          <a:xfrm>
            <a:off x="4204895" y="581472"/>
            <a:ext cx="1849090" cy="795618"/>
          </a:xfrm>
          <a:prstGeom prst="rect">
            <a:avLst/>
          </a:prstGeom>
        </p:spPr>
        <p:txBody>
          <a:bodyPr wrap="square" lIns="0" tIns="0" rIns="0" bIns="0" rtlCol="0">
            <a:noAutofit/>
          </a:bodyPr>
          <a:lstStyle/>
          <a:p>
            <a:pPr marL="0" marR="0" lvl="0" indent="0" algn="ctr" defTabSz="914400" rtl="0" eaLnBrk="1" fontAlgn="auto" latinLnBrk="0" hangingPunct="1">
              <a:lnSpc>
                <a:spcPts val="1888"/>
              </a:lnSpc>
              <a:spcBef>
                <a:spcPts val="94"/>
              </a:spcBef>
              <a:spcAft>
                <a:spcPts val="0"/>
              </a:spcAft>
              <a:buClrTx/>
              <a:buSzTx/>
              <a:buFontTx/>
              <a:buNone/>
              <a:tabLst/>
              <a:defRPr/>
            </a:pPr>
            <a:r>
              <a:rPr kumimoji="0" sz="2647" b="0" i="0" u="none" strike="noStrike" kern="1200" cap="none" spc="0" normalizeH="0" baseline="2730" noProof="0" dirty="0">
                <a:ln>
                  <a:noFill/>
                </a:ln>
                <a:solidFill>
                  <a:prstClr val="black"/>
                </a:solidFill>
                <a:effectLst/>
                <a:uLnTx/>
                <a:uFillTx/>
                <a:latin typeface="Calibri"/>
                <a:ea typeface="+mn-ea"/>
                <a:cs typeface="Calibri"/>
              </a:rPr>
              <a:t>What</a:t>
            </a:r>
            <a:r>
              <a:rPr kumimoji="0" sz="2647" b="0" i="0" u="none" strike="noStrike" kern="1200" cap="none" spc="-8" normalizeH="0" baseline="2730" noProof="0" dirty="0">
                <a:ln>
                  <a:noFill/>
                </a:ln>
                <a:solidFill>
                  <a:prstClr val="black"/>
                </a:solidFill>
                <a:effectLst/>
                <a:uLnTx/>
                <a:uFillTx/>
                <a:latin typeface="Calibri"/>
                <a:ea typeface="+mn-ea"/>
                <a:cs typeface="Calibri"/>
              </a:rPr>
              <a:t> </a:t>
            </a:r>
            <a:r>
              <a:rPr kumimoji="0" sz="2647" b="0" i="0" u="none" strike="noStrike" kern="1200" cap="none" spc="0" normalizeH="0" baseline="2730" noProof="0" dirty="0">
                <a:ln>
                  <a:noFill/>
                </a:ln>
                <a:solidFill>
                  <a:prstClr val="black"/>
                </a:solidFill>
                <a:effectLst/>
                <a:uLnTx/>
                <a:uFillTx/>
                <a:latin typeface="Calibri"/>
                <a:ea typeface="+mn-ea"/>
                <a:cs typeface="Calibri"/>
              </a:rPr>
              <a:t>off</a:t>
            </a:r>
            <a:r>
              <a:rPr kumimoji="0" sz="2647" b="0" i="0" u="none" strike="noStrike" kern="1200" cap="none" spc="-12" normalizeH="0" baseline="2730" noProof="0" dirty="0">
                <a:ln>
                  <a:noFill/>
                </a:ln>
                <a:solidFill>
                  <a:prstClr val="black"/>
                </a:solidFill>
                <a:effectLst/>
                <a:uLnTx/>
                <a:uFillTx/>
                <a:latin typeface="Calibri"/>
                <a:ea typeface="+mn-ea"/>
                <a:cs typeface="Calibri"/>
              </a:rPr>
              <a:t>e</a:t>
            </a:r>
            <a:r>
              <a:rPr kumimoji="0" sz="2647" b="0" i="0" u="none" strike="noStrike" kern="1200" cap="none" spc="0" normalizeH="0" baseline="2730" noProof="0" dirty="0">
                <a:ln>
                  <a:noFill/>
                </a:ln>
                <a:solidFill>
                  <a:prstClr val="black"/>
                </a:solidFill>
                <a:effectLst/>
                <a:uLnTx/>
                <a:uFillTx/>
                <a:latin typeface="Calibri"/>
                <a:ea typeface="+mn-ea"/>
                <a:cs typeface="Calibri"/>
              </a:rPr>
              <a:t>n</a:t>
            </a:r>
            <a:r>
              <a:rPr kumimoji="0" sz="2647" b="0" i="0" u="none" strike="noStrike" kern="1200" cap="none" spc="-4" normalizeH="0" baseline="2730" noProof="0" dirty="0">
                <a:ln>
                  <a:noFill/>
                </a:ln>
                <a:solidFill>
                  <a:prstClr val="black"/>
                </a:solidFill>
                <a:effectLst/>
                <a:uLnTx/>
                <a:uFillTx/>
                <a:latin typeface="Calibri"/>
                <a:ea typeface="+mn-ea"/>
                <a:cs typeface="Calibri"/>
              </a:rPr>
              <a:t>s</a:t>
            </a:r>
            <a:r>
              <a:rPr kumimoji="0" sz="2647" b="0" i="0" u="none" strike="noStrike" kern="1200" cap="none" spc="0" normalizeH="0" baseline="2730" noProof="0" dirty="0">
                <a:ln>
                  <a:noFill/>
                </a:ln>
                <a:solidFill>
                  <a:prstClr val="black"/>
                </a:solidFill>
                <a:effectLst/>
                <a:uLnTx/>
                <a:uFillTx/>
                <a:latin typeface="Calibri"/>
                <a:ea typeface="+mn-ea"/>
                <a:cs typeface="Calibri"/>
              </a:rPr>
              <a:t>es</a:t>
            </a:r>
            <a:r>
              <a:rPr kumimoji="0" sz="2647" b="0" i="0" u="none" strike="noStrike" kern="1200" cap="none" spc="-8" normalizeH="0" baseline="2730" noProof="0" dirty="0">
                <a:ln>
                  <a:noFill/>
                </a:ln>
                <a:solidFill>
                  <a:prstClr val="black"/>
                </a:solidFill>
                <a:effectLst/>
                <a:uLnTx/>
                <a:uFillTx/>
                <a:latin typeface="Calibri"/>
                <a:ea typeface="+mn-ea"/>
                <a:cs typeface="Calibri"/>
              </a:rPr>
              <a:t> </a:t>
            </a:r>
            <a:r>
              <a:rPr kumimoji="0" sz="2647" b="0" i="0" u="none" strike="noStrike" kern="1200" cap="none" spc="0" normalizeH="0" baseline="2730" noProof="0" dirty="0">
                <a:ln>
                  <a:noFill/>
                </a:ln>
                <a:solidFill>
                  <a:prstClr val="black"/>
                </a:solidFill>
                <a:effectLst/>
                <a:uLnTx/>
                <a:uFillTx/>
                <a:latin typeface="Calibri"/>
                <a:ea typeface="+mn-ea"/>
                <a:cs typeface="Calibri"/>
              </a:rPr>
              <a:t>ha</a:t>
            </a:r>
            <a:r>
              <a:rPr kumimoji="0" sz="2647" b="0" i="0" u="none" strike="noStrike" kern="1200" cap="none" spc="-4" normalizeH="0" baseline="2730" noProof="0" dirty="0">
                <a:ln>
                  <a:noFill/>
                </a:ln>
                <a:solidFill>
                  <a:prstClr val="black"/>
                </a:solidFill>
                <a:effectLst/>
                <a:uLnTx/>
                <a:uFillTx/>
                <a:latin typeface="Calibri"/>
                <a:ea typeface="+mn-ea"/>
                <a:cs typeface="Calibri"/>
              </a:rPr>
              <a:t>v</a:t>
            </a:r>
            <a:r>
              <a:rPr kumimoji="0" sz="2647" b="0" i="0" u="none" strike="noStrike" kern="1200" cap="none" spc="0" normalizeH="0" baseline="2730" noProof="0" dirty="0">
                <a:ln>
                  <a:noFill/>
                </a:ln>
                <a:solidFill>
                  <a:prstClr val="black"/>
                </a:solidFill>
                <a:effectLst/>
                <a:uLnTx/>
                <a:uFillTx/>
                <a:latin typeface="Calibri"/>
                <a:ea typeface="+mn-ea"/>
                <a:cs typeface="Calibri"/>
              </a:rPr>
              <a:t>e</a:t>
            </a:r>
            <a:endParaRPr kumimoji="0" sz="1765" b="0" i="0" u="none" strike="noStrike" kern="1200" cap="none" spc="0" normalizeH="0" baseline="0" noProof="0">
              <a:ln>
                <a:noFill/>
              </a:ln>
              <a:solidFill>
                <a:prstClr val="black"/>
              </a:solidFill>
              <a:effectLst/>
              <a:uLnTx/>
              <a:uFillTx/>
              <a:latin typeface="Calibri"/>
              <a:ea typeface="+mn-ea"/>
              <a:cs typeface="Calibri"/>
            </a:endParaRPr>
          </a:p>
          <a:p>
            <a:pPr marL="105531" marR="124455" lvl="0" indent="0" algn="ctr" defTabSz="914400" rtl="0" eaLnBrk="1" fontAlgn="auto" latinLnBrk="0" hangingPunct="1">
              <a:lnSpc>
                <a:spcPts val="2149"/>
              </a:lnSpc>
              <a:spcBef>
                <a:spcPts val="12"/>
              </a:spcBef>
              <a:spcAft>
                <a:spcPts val="0"/>
              </a:spcAft>
              <a:buClrTx/>
              <a:buSzTx/>
              <a:buFontTx/>
              <a:buNone/>
              <a:tabLst/>
              <a:defRPr/>
            </a:pPr>
            <a:r>
              <a:rPr kumimoji="0" sz="2647" b="0" i="0" u="none" strike="noStrike" kern="1200" cap="none" spc="0" normalizeH="0" baseline="1365" noProof="0" dirty="0">
                <a:ln>
                  <a:noFill/>
                </a:ln>
                <a:solidFill>
                  <a:prstClr val="black"/>
                </a:solidFill>
                <a:effectLst/>
                <a:uLnTx/>
                <a:uFillTx/>
                <a:latin typeface="Calibri"/>
                <a:ea typeface="+mn-ea"/>
                <a:cs typeface="Calibri"/>
              </a:rPr>
              <a:t>oc</a:t>
            </a:r>
            <a:r>
              <a:rPr kumimoji="0" sz="2647" b="0" i="0" u="none" strike="noStrike" kern="1200" cap="none" spc="-8" normalizeH="0" baseline="1365" noProof="0" dirty="0">
                <a:ln>
                  <a:noFill/>
                </a:ln>
                <a:solidFill>
                  <a:prstClr val="black"/>
                </a:solidFill>
                <a:effectLst/>
                <a:uLnTx/>
                <a:uFillTx/>
                <a:latin typeface="Calibri"/>
                <a:ea typeface="+mn-ea"/>
                <a:cs typeface="Calibri"/>
              </a:rPr>
              <a:t>c</a:t>
            </a:r>
            <a:r>
              <a:rPr kumimoji="0" sz="2647" b="0" i="0" u="none" strike="noStrike" kern="1200" cap="none" spc="0" normalizeH="0" baseline="1365" noProof="0" dirty="0">
                <a:ln>
                  <a:noFill/>
                </a:ln>
                <a:solidFill>
                  <a:prstClr val="black"/>
                </a:solidFill>
                <a:effectLst/>
                <a:uLnTx/>
                <a:uFillTx/>
                <a:latin typeface="Calibri"/>
                <a:ea typeface="+mn-ea"/>
                <a:cs typeface="Calibri"/>
              </a:rPr>
              <a:t>urred </a:t>
            </a:r>
            <a:r>
              <a:rPr kumimoji="0" sz="2647" b="0" i="0" u="none" strike="noStrike" kern="1200" cap="none" spc="-12" normalizeH="0" baseline="1365" noProof="0" dirty="0">
                <a:ln>
                  <a:noFill/>
                </a:ln>
                <a:solidFill>
                  <a:prstClr val="black"/>
                </a:solidFill>
                <a:effectLst/>
                <a:uLnTx/>
                <a:uFillTx/>
                <a:latin typeface="Calibri"/>
                <a:ea typeface="+mn-ea"/>
                <a:cs typeface="Calibri"/>
              </a:rPr>
              <a:t>o</a:t>
            </a:r>
            <a:r>
              <a:rPr kumimoji="0" sz="2647" b="0" i="0" u="none" strike="noStrike" kern="1200" cap="none" spc="0" normalizeH="0" baseline="1365" noProof="0" dirty="0">
                <a:ln>
                  <a:noFill/>
                </a:ln>
                <a:solidFill>
                  <a:prstClr val="black"/>
                </a:solidFill>
                <a:effectLst/>
                <a:uLnTx/>
                <a:uFillTx/>
                <a:latin typeface="Calibri"/>
                <a:ea typeface="+mn-ea"/>
                <a:cs typeface="Calibri"/>
              </a:rPr>
              <a:t>n</a:t>
            </a:r>
            <a:r>
              <a:rPr kumimoji="0" sz="2647" b="0" i="0" u="none" strike="noStrike" kern="1200" cap="none" spc="-4" normalizeH="0" baseline="1365" noProof="0" dirty="0">
                <a:ln>
                  <a:noFill/>
                </a:ln>
                <a:solidFill>
                  <a:prstClr val="black"/>
                </a:solidFill>
                <a:effectLst/>
                <a:uLnTx/>
                <a:uFillTx/>
                <a:latin typeface="Calibri"/>
                <a:ea typeface="+mn-ea"/>
                <a:cs typeface="Calibri"/>
              </a:rPr>
              <a:t> </a:t>
            </a:r>
            <a:r>
              <a:rPr kumimoji="0" sz="2647" b="0" i="0" u="none" strike="noStrike" kern="1200" cap="none" spc="0" normalizeH="0" baseline="1365" noProof="0" dirty="0">
                <a:ln>
                  <a:noFill/>
                </a:ln>
                <a:solidFill>
                  <a:prstClr val="black"/>
                </a:solidFill>
                <a:effectLst/>
                <a:uLnTx/>
                <a:uFillTx/>
                <a:latin typeface="Calibri"/>
                <a:ea typeface="+mn-ea"/>
                <a:cs typeface="Calibri"/>
              </a:rPr>
              <a:t>y</a:t>
            </a:r>
            <a:r>
              <a:rPr kumimoji="0" sz="2647" b="0" i="0" u="none" strike="noStrike" kern="1200" cap="none" spc="-12" normalizeH="0" baseline="1365" noProof="0" dirty="0">
                <a:ln>
                  <a:noFill/>
                </a:ln>
                <a:solidFill>
                  <a:prstClr val="black"/>
                </a:solidFill>
                <a:effectLst/>
                <a:uLnTx/>
                <a:uFillTx/>
                <a:latin typeface="Calibri"/>
                <a:ea typeface="+mn-ea"/>
                <a:cs typeface="Calibri"/>
              </a:rPr>
              <a:t>o</a:t>
            </a:r>
            <a:r>
              <a:rPr kumimoji="0" sz="2647" b="0" i="0" u="none" strike="noStrike" kern="1200" cap="none" spc="0" normalizeH="0" baseline="1365" noProof="0" dirty="0">
                <a:ln>
                  <a:noFill/>
                </a:ln>
                <a:solidFill>
                  <a:prstClr val="black"/>
                </a:solidFill>
                <a:effectLst/>
                <a:uLnTx/>
                <a:uFillTx/>
                <a:latin typeface="Calibri"/>
                <a:ea typeface="+mn-ea"/>
                <a:cs typeface="Calibri"/>
              </a:rPr>
              <a:t>ur</a:t>
            </a:r>
            <a:endParaRPr kumimoji="0" sz="1765" b="0" i="0" u="none" strike="noStrike" kern="1200" cap="none" spc="0" normalizeH="0" baseline="0" noProof="0">
              <a:ln>
                <a:noFill/>
              </a:ln>
              <a:solidFill>
                <a:prstClr val="black"/>
              </a:solidFill>
              <a:effectLst/>
              <a:uLnTx/>
              <a:uFillTx/>
              <a:latin typeface="Calibri"/>
              <a:ea typeface="+mn-ea"/>
              <a:cs typeface="Calibri"/>
            </a:endParaRPr>
          </a:p>
          <a:p>
            <a:pPr marL="383900" marR="400270" lvl="0" indent="0" algn="ctr" defTabSz="914400" rtl="0" eaLnBrk="1" fontAlgn="auto" latinLnBrk="0" hangingPunct="1">
              <a:lnSpc>
                <a:spcPct val="101725"/>
              </a:lnSpc>
              <a:spcBef>
                <a:spcPts val="0"/>
              </a:spcBef>
              <a:spcAft>
                <a:spcPts val="0"/>
              </a:spcAft>
              <a:buClrTx/>
              <a:buSzTx/>
              <a:buFontTx/>
              <a:buNone/>
              <a:tabLst/>
              <a:defRPr/>
            </a:pPr>
            <a:r>
              <a:rPr kumimoji="0" sz="1765" b="0" i="0" u="none" strike="noStrike" kern="1200" cap="none" spc="0" normalizeH="0" baseline="0" noProof="0" dirty="0">
                <a:ln>
                  <a:noFill/>
                </a:ln>
                <a:solidFill>
                  <a:prstClr val="black"/>
                </a:solidFill>
                <a:effectLst/>
                <a:uLnTx/>
                <a:uFillTx/>
                <a:latin typeface="Calibri"/>
                <a:ea typeface="+mn-ea"/>
                <a:cs typeface="Calibri"/>
              </a:rPr>
              <a:t>ca</a:t>
            </a:r>
            <a:r>
              <a:rPr kumimoji="0" sz="1765" b="0" i="0" u="none" strike="noStrike" kern="1200" cap="none" spc="-4" normalizeH="0" baseline="0" noProof="0" dirty="0">
                <a:ln>
                  <a:noFill/>
                </a:ln>
                <a:solidFill>
                  <a:prstClr val="black"/>
                </a:solidFill>
                <a:effectLst/>
                <a:uLnTx/>
                <a:uFillTx/>
                <a:latin typeface="Calibri"/>
                <a:ea typeface="+mn-ea"/>
                <a:cs typeface="Calibri"/>
              </a:rPr>
              <a:t>m</a:t>
            </a:r>
            <a:r>
              <a:rPr kumimoji="0" sz="1765" b="0" i="0" u="none" strike="noStrike" kern="1200" cap="none" spc="0" normalizeH="0" baseline="0" noProof="0" dirty="0">
                <a:ln>
                  <a:noFill/>
                </a:ln>
                <a:solidFill>
                  <a:prstClr val="black"/>
                </a:solidFill>
                <a:effectLst/>
                <a:uLnTx/>
                <a:uFillTx/>
                <a:latin typeface="Calibri"/>
                <a:ea typeface="+mn-ea"/>
                <a:cs typeface="Calibri"/>
              </a:rPr>
              <a:t>pu</a:t>
            </a:r>
            <a:r>
              <a:rPr kumimoji="0" sz="1765" b="0" i="0" u="none" strike="noStrike" kern="1200" cap="none" spc="-4" normalizeH="0" baseline="0" noProof="0" dirty="0">
                <a:ln>
                  <a:noFill/>
                </a:ln>
                <a:solidFill>
                  <a:prstClr val="black"/>
                </a:solidFill>
                <a:effectLst/>
                <a:uLnTx/>
                <a:uFillTx/>
                <a:latin typeface="Calibri"/>
                <a:ea typeface="+mn-ea"/>
                <a:cs typeface="Calibri"/>
              </a:rPr>
              <a:t>s</a:t>
            </a:r>
            <a:r>
              <a:rPr kumimoji="0" sz="1765" b="0" i="0" u="none" strike="noStrike" kern="1200" cap="none" spc="0" normalizeH="0" baseline="0" noProof="0" dirty="0">
                <a:ln>
                  <a:noFill/>
                </a:ln>
                <a:solidFill>
                  <a:prstClr val="black"/>
                </a:solidFill>
                <a:effectLst/>
                <a:uLnTx/>
                <a:uFillTx/>
                <a:latin typeface="Calibri"/>
                <a:ea typeface="+mn-ea"/>
                <a:cs typeface="Calibri"/>
              </a:rPr>
              <a:t>e</a:t>
            </a:r>
            <a:r>
              <a:rPr kumimoji="0" sz="1765" b="0" i="0" u="none" strike="noStrike" kern="1200" cap="none" spc="-4" normalizeH="0" baseline="0" noProof="0" dirty="0">
                <a:ln>
                  <a:noFill/>
                </a:ln>
                <a:solidFill>
                  <a:prstClr val="black"/>
                </a:solidFill>
                <a:effectLst/>
                <a:uLnTx/>
                <a:uFillTx/>
                <a:latin typeface="Calibri"/>
                <a:ea typeface="+mn-ea"/>
                <a:cs typeface="Calibri"/>
              </a:rPr>
              <a:t>s</a:t>
            </a:r>
            <a:r>
              <a:rPr kumimoji="0" sz="1765" b="0" i="0" u="none" strike="noStrike" kern="1200" cap="none" spc="0" normalizeH="0" baseline="0" noProof="0" dirty="0">
                <a:ln>
                  <a:noFill/>
                </a:ln>
                <a:solidFill>
                  <a:prstClr val="black"/>
                </a:solidFill>
                <a:effectLst/>
                <a:uLnTx/>
                <a:uFillTx/>
                <a:latin typeface="Calibri"/>
                <a:ea typeface="+mn-ea"/>
                <a:cs typeface="Calibri"/>
              </a:rPr>
              <a:t>?</a:t>
            </a:r>
            <a:endParaRPr kumimoji="0" sz="1765" b="0" i="0" u="none" strike="noStrike" kern="1200" cap="none" spc="0" normalizeH="0" baseline="0" noProof="0">
              <a:ln>
                <a:noFill/>
              </a:ln>
              <a:solidFill>
                <a:prstClr val="black"/>
              </a:solidFill>
              <a:effectLst/>
              <a:uLnTx/>
              <a:uFillTx/>
              <a:latin typeface="Calibri"/>
              <a:ea typeface="+mn-ea"/>
              <a:cs typeface="Calibri"/>
            </a:endParaRPr>
          </a:p>
        </p:txBody>
      </p:sp>
      <p:sp>
        <p:nvSpPr>
          <p:cNvPr id="15" name="object 15"/>
          <p:cNvSpPr txBox="1"/>
          <p:nvPr/>
        </p:nvSpPr>
        <p:spPr>
          <a:xfrm>
            <a:off x="1815353" y="842847"/>
            <a:ext cx="1322723" cy="314212"/>
          </a:xfrm>
          <a:prstGeom prst="rect">
            <a:avLst/>
          </a:prstGeom>
        </p:spPr>
        <p:txBody>
          <a:bodyPr wrap="square" lIns="0" tIns="0" rIns="0" bIns="0" rtlCol="0">
            <a:noAutofit/>
          </a:bodyPr>
          <a:lstStyle/>
          <a:p>
            <a:pPr marL="11206" marR="0" lvl="0" indent="0" algn="l" defTabSz="914400" rtl="0" eaLnBrk="1" fontAlgn="auto" latinLnBrk="0" hangingPunct="1">
              <a:lnSpc>
                <a:spcPts val="2462"/>
              </a:lnSpc>
              <a:spcBef>
                <a:spcPts val="123"/>
              </a:spcBef>
              <a:spcAft>
                <a:spcPts val="0"/>
              </a:spcAft>
              <a:buClrTx/>
              <a:buSzTx/>
              <a:buFontTx/>
              <a:buNone/>
              <a:tabLst/>
              <a:defRPr/>
            </a:pPr>
            <a:r>
              <a:rPr kumimoji="0" sz="2294" b="1" i="1" u="none" strike="noStrike" kern="1200" cap="none" spc="-4" normalizeH="0" baseline="0" noProof="0" dirty="0">
                <a:ln>
                  <a:noFill/>
                </a:ln>
                <a:solidFill>
                  <a:srgbClr val="365E90"/>
                </a:solidFill>
                <a:effectLst/>
                <a:uLnTx/>
                <a:uFillTx/>
                <a:latin typeface="Cambria"/>
                <a:ea typeface="+mn-ea"/>
                <a:cs typeface="Cambria"/>
              </a:rPr>
              <a:t>D</a:t>
            </a:r>
            <a:r>
              <a:rPr kumimoji="0" sz="2294" b="1" i="1" u="none" strike="noStrike" kern="1200" cap="none" spc="0" normalizeH="0" baseline="0" noProof="0" dirty="0">
                <a:ln>
                  <a:noFill/>
                </a:ln>
                <a:solidFill>
                  <a:srgbClr val="365E90"/>
                </a:solidFill>
                <a:effectLst/>
                <a:uLnTx/>
                <a:uFillTx/>
                <a:latin typeface="Cambria"/>
                <a:ea typeface="+mn-ea"/>
                <a:cs typeface="Cambria"/>
              </a:rPr>
              <a:t>ECIS</a:t>
            </a:r>
            <a:r>
              <a:rPr kumimoji="0" sz="2294" b="1" i="1" u="none" strike="noStrike" kern="1200" cap="none" spc="-12" normalizeH="0" baseline="0" noProof="0" dirty="0">
                <a:ln>
                  <a:noFill/>
                </a:ln>
                <a:solidFill>
                  <a:srgbClr val="365E90"/>
                </a:solidFill>
                <a:effectLst/>
                <a:uLnTx/>
                <a:uFillTx/>
                <a:latin typeface="Cambria"/>
                <a:ea typeface="+mn-ea"/>
                <a:cs typeface="Cambria"/>
              </a:rPr>
              <a:t>I</a:t>
            </a:r>
            <a:r>
              <a:rPr kumimoji="0" sz="2294" b="1" i="1" u="none" strike="noStrike" kern="1200" cap="none" spc="-8" normalizeH="0" baseline="0" noProof="0" dirty="0">
                <a:ln>
                  <a:noFill/>
                </a:ln>
                <a:solidFill>
                  <a:srgbClr val="365E90"/>
                </a:solidFill>
                <a:effectLst/>
                <a:uLnTx/>
                <a:uFillTx/>
                <a:latin typeface="Cambria"/>
                <a:ea typeface="+mn-ea"/>
                <a:cs typeface="Cambria"/>
              </a:rPr>
              <a:t>O</a:t>
            </a:r>
            <a:r>
              <a:rPr kumimoji="0" sz="2294" b="1" i="1" u="none" strike="noStrike" kern="1200" cap="none" spc="0" normalizeH="0" baseline="0" noProof="0" dirty="0">
                <a:ln>
                  <a:noFill/>
                </a:ln>
                <a:solidFill>
                  <a:srgbClr val="365E90"/>
                </a:solidFill>
                <a:effectLst/>
                <a:uLnTx/>
                <a:uFillTx/>
                <a:latin typeface="Cambria"/>
                <a:ea typeface="+mn-ea"/>
                <a:cs typeface="Cambria"/>
              </a:rPr>
              <a:t>N</a:t>
            </a:r>
            <a:endParaRPr kumimoji="0" sz="2294" b="0" i="0" u="none" strike="noStrike" kern="1200" cap="none" spc="0" normalizeH="0" baseline="0" noProof="0">
              <a:ln>
                <a:noFill/>
              </a:ln>
              <a:solidFill>
                <a:prstClr val="black"/>
              </a:solidFill>
              <a:effectLst/>
              <a:uLnTx/>
              <a:uFillTx/>
              <a:latin typeface="Cambria"/>
              <a:ea typeface="+mn-ea"/>
              <a:cs typeface="Cambria"/>
            </a:endParaRPr>
          </a:p>
        </p:txBody>
      </p:sp>
      <p:sp>
        <p:nvSpPr>
          <p:cNvPr id="14" name="object 14"/>
          <p:cNvSpPr txBox="1"/>
          <p:nvPr/>
        </p:nvSpPr>
        <p:spPr>
          <a:xfrm>
            <a:off x="3135043" y="842847"/>
            <a:ext cx="754385" cy="314212"/>
          </a:xfrm>
          <a:prstGeom prst="rect">
            <a:avLst/>
          </a:prstGeom>
        </p:spPr>
        <p:txBody>
          <a:bodyPr wrap="square" lIns="0" tIns="0" rIns="0" bIns="0" rtlCol="0">
            <a:noAutofit/>
          </a:bodyPr>
          <a:lstStyle/>
          <a:p>
            <a:pPr marL="11206" marR="0" lvl="0" indent="0" algn="l" defTabSz="914400" rtl="0" eaLnBrk="1" fontAlgn="auto" latinLnBrk="0" hangingPunct="1">
              <a:lnSpc>
                <a:spcPts val="2462"/>
              </a:lnSpc>
              <a:spcBef>
                <a:spcPts val="123"/>
              </a:spcBef>
              <a:spcAft>
                <a:spcPts val="0"/>
              </a:spcAft>
              <a:buClrTx/>
              <a:buSzTx/>
              <a:buFontTx/>
              <a:buNone/>
              <a:tabLst/>
              <a:defRPr/>
            </a:pPr>
            <a:r>
              <a:rPr kumimoji="0" sz="2294" b="1" i="1" u="none" strike="noStrike" kern="1200" cap="none" spc="0" normalizeH="0" baseline="0" noProof="0" dirty="0">
                <a:ln>
                  <a:noFill/>
                </a:ln>
                <a:solidFill>
                  <a:srgbClr val="365E90"/>
                </a:solidFill>
                <a:effectLst/>
                <a:uLnTx/>
                <a:uFillTx/>
                <a:latin typeface="Cambria"/>
                <a:ea typeface="+mn-ea"/>
                <a:cs typeface="Cambria"/>
              </a:rPr>
              <a:t>T</a:t>
            </a:r>
            <a:r>
              <a:rPr kumimoji="0" sz="2294" b="1" i="1" u="none" strike="noStrike" kern="1200" cap="none" spc="-4" normalizeH="0" baseline="0" noProof="0" dirty="0">
                <a:ln>
                  <a:noFill/>
                </a:ln>
                <a:solidFill>
                  <a:srgbClr val="365E90"/>
                </a:solidFill>
                <a:effectLst/>
                <a:uLnTx/>
                <a:uFillTx/>
                <a:latin typeface="Cambria"/>
                <a:ea typeface="+mn-ea"/>
                <a:cs typeface="Cambria"/>
              </a:rPr>
              <a:t>R</a:t>
            </a:r>
            <a:r>
              <a:rPr kumimoji="0" sz="2294" b="1" i="1" u="none" strike="noStrike" kern="1200" cap="none" spc="0" normalizeH="0" baseline="0" noProof="0" dirty="0">
                <a:ln>
                  <a:noFill/>
                </a:ln>
                <a:solidFill>
                  <a:srgbClr val="365E90"/>
                </a:solidFill>
                <a:effectLst/>
                <a:uLnTx/>
                <a:uFillTx/>
                <a:latin typeface="Cambria"/>
                <a:ea typeface="+mn-ea"/>
                <a:cs typeface="Cambria"/>
              </a:rPr>
              <a:t>EE</a:t>
            </a:r>
            <a:endParaRPr kumimoji="0" sz="2294" b="0" i="0" u="none" strike="noStrike" kern="1200" cap="none" spc="0" normalizeH="0" baseline="0" noProof="0">
              <a:ln>
                <a:noFill/>
              </a:ln>
              <a:solidFill>
                <a:prstClr val="black"/>
              </a:solidFill>
              <a:effectLst/>
              <a:uLnTx/>
              <a:uFillTx/>
              <a:latin typeface="Cambria"/>
              <a:ea typeface="+mn-ea"/>
              <a:cs typeface="Cambria"/>
            </a:endParaRPr>
          </a:p>
        </p:txBody>
      </p:sp>
      <p:sp>
        <p:nvSpPr>
          <p:cNvPr id="13" name="object 13"/>
          <p:cNvSpPr txBox="1"/>
          <p:nvPr/>
        </p:nvSpPr>
        <p:spPr>
          <a:xfrm>
            <a:off x="5858883" y="2209912"/>
            <a:ext cx="387959" cy="246977"/>
          </a:xfrm>
          <a:prstGeom prst="rect">
            <a:avLst/>
          </a:prstGeom>
        </p:spPr>
        <p:txBody>
          <a:bodyPr wrap="square" lIns="0" tIns="0" rIns="0" bIns="0" rtlCol="0">
            <a:noAutofit/>
          </a:bodyPr>
          <a:lstStyle/>
          <a:p>
            <a:pPr marL="11206" marR="0" lvl="0" indent="0" algn="l" defTabSz="914400" rtl="0" eaLnBrk="1" fontAlgn="auto" latinLnBrk="0" hangingPunct="1">
              <a:lnSpc>
                <a:spcPts val="1888"/>
              </a:lnSpc>
              <a:spcBef>
                <a:spcPts val="94"/>
              </a:spcBef>
              <a:spcAft>
                <a:spcPts val="0"/>
              </a:spcAft>
              <a:buClrTx/>
              <a:buSzTx/>
              <a:buFontTx/>
              <a:buNone/>
              <a:tabLst/>
              <a:defRPr/>
            </a:pPr>
            <a:r>
              <a:rPr kumimoji="0" sz="2647" b="1" i="0" u="none" strike="noStrike" kern="1200" cap="none" spc="0" normalizeH="0" baseline="2730" noProof="0" dirty="0">
                <a:ln>
                  <a:noFill/>
                </a:ln>
                <a:solidFill>
                  <a:prstClr val="black"/>
                </a:solidFill>
                <a:effectLst/>
                <a:uLnTx/>
                <a:uFillTx/>
                <a:latin typeface="Calibri"/>
                <a:ea typeface="+mn-ea"/>
                <a:cs typeface="Calibri"/>
              </a:rPr>
              <a:t>Y</a:t>
            </a:r>
            <a:r>
              <a:rPr kumimoji="0" sz="2647" b="1" i="0" u="none" strike="noStrike" kern="1200" cap="none" spc="-4" normalizeH="0" baseline="2730" noProof="0" dirty="0">
                <a:ln>
                  <a:noFill/>
                </a:ln>
                <a:solidFill>
                  <a:prstClr val="black"/>
                </a:solidFill>
                <a:effectLst/>
                <a:uLnTx/>
                <a:uFillTx/>
                <a:latin typeface="Calibri"/>
                <a:ea typeface="+mn-ea"/>
                <a:cs typeface="Calibri"/>
              </a:rPr>
              <a:t>E</a:t>
            </a:r>
            <a:r>
              <a:rPr kumimoji="0" sz="2647" b="1" i="0" u="none" strike="noStrike" kern="1200" cap="none" spc="0" normalizeH="0" baseline="2730" noProof="0" dirty="0">
                <a:ln>
                  <a:noFill/>
                </a:ln>
                <a:solidFill>
                  <a:prstClr val="black"/>
                </a:solidFill>
                <a:effectLst/>
                <a:uLnTx/>
                <a:uFillTx/>
                <a:latin typeface="Calibri"/>
                <a:ea typeface="+mn-ea"/>
                <a:cs typeface="Calibri"/>
              </a:rPr>
              <a:t>S</a:t>
            </a:r>
            <a:endParaRPr kumimoji="0" sz="1765" b="0" i="0" u="none" strike="noStrike" kern="1200" cap="none" spc="0" normalizeH="0" baseline="0" noProof="0">
              <a:ln>
                <a:noFill/>
              </a:ln>
              <a:solidFill>
                <a:prstClr val="black"/>
              </a:solidFill>
              <a:effectLst/>
              <a:uLnTx/>
              <a:uFillTx/>
              <a:latin typeface="Calibri"/>
              <a:ea typeface="+mn-ea"/>
              <a:cs typeface="Calibri"/>
            </a:endParaRPr>
          </a:p>
        </p:txBody>
      </p:sp>
      <p:sp>
        <p:nvSpPr>
          <p:cNvPr id="12" name="object 12"/>
          <p:cNvSpPr txBox="1"/>
          <p:nvPr/>
        </p:nvSpPr>
        <p:spPr>
          <a:xfrm>
            <a:off x="3312010" y="3363669"/>
            <a:ext cx="355667" cy="246977"/>
          </a:xfrm>
          <a:prstGeom prst="rect">
            <a:avLst/>
          </a:prstGeom>
        </p:spPr>
        <p:txBody>
          <a:bodyPr wrap="square" lIns="0" tIns="0" rIns="0" bIns="0" rtlCol="0">
            <a:noAutofit/>
          </a:bodyPr>
          <a:lstStyle/>
          <a:p>
            <a:pPr marL="11206" marR="0" lvl="0" indent="0" algn="l" defTabSz="914400" rtl="0" eaLnBrk="1" fontAlgn="auto" latinLnBrk="0" hangingPunct="1">
              <a:lnSpc>
                <a:spcPts val="1888"/>
              </a:lnSpc>
              <a:spcBef>
                <a:spcPts val="94"/>
              </a:spcBef>
              <a:spcAft>
                <a:spcPts val="0"/>
              </a:spcAft>
              <a:buClrTx/>
              <a:buSzTx/>
              <a:buFontTx/>
              <a:buNone/>
              <a:tabLst/>
              <a:defRPr/>
            </a:pPr>
            <a:r>
              <a:rPr kumimoji="0" sz="2647" b="1" i="0" u="none" strike="noStrike" kern="1200" cap="none" spc="0" normalizeH="0" baseline="2730" noProof="0" dirty="0">
                <a:ln>
                  <a:noFill/>
                </a:ln>
                <a:solidFill>
                  <a:prstClr val="black"/>
                </a:solidFill>
                <a:effectLst/>
                <a:uLnTx/>
                <a:uFillTx/>
                <a:latin typeface="Calibri"/>
                <a:ea typeface="+mn-ea"/>
                <a:cs typeface="Calibri"/>
              </a:rPr>
              <a:t>NO</a:t>
            </a:r>
            <a:endParaRPr kumimoji="0" sz="1765"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txBox="1"/>
          <p:nvPr/>
        </p:nvSpPr>
        <p:spPr>
          <a:xfrm>
            <a:off x="8674697" y="3386529"/>
            <a:ext cx="387959" cy="246977"/>
          </a:xfrm>
          <a:prstGeom prst="rect">
            <a:avLst/>
          </a:prstGeom>
        </p:spPr>
        <p:txBody>
          <a:bodyPr wrap="square" lIns="0" tIns="0" rIns="0" bIns="0" rtlCol="0">
            <a:noAutofit/>
          </a:bodyPr>
          <a:lstStyle/>
          <a:p>
            <a:pPr marL="11206" marR="0" lvl="0" indent="0" algn="l" defTabSz="914400" rtl="0" eaLnBrk="1" fontAlgn="auto" latinLnBrk="0" hangingPunct="1">
              <a:lnSpc>
                <a:spcPts val="1888"/>
              </a:lnSpc>
              <a:spcBef>
                <a:spcPts val="94"/>
              </a:spcBef>
              <a:spcAft>
                <a:spcPts val="0"/>
              </a:spcAft>
              <a:buClrTx/>
              <a:buSzTx/>
              <a:buFontTx/>
              <a:buNone/>
              <a:tabLst/>
              <a:defRPr/>
            </a:pPr>
            <a:r>
              <a:rPr kumimoji="0" sz="2647" b="1" i="0" u="none" strike="noStrike" kern="1200" cap="none" spc="0" normalizeH="0" baseline="2730" noProof="0" dirty="0">
                <a:ln>
                  <a:noFill/>
                </a:ln>
                <a:solidFill>
                  <a:prstClr val="black"/>
                </a:solidFill>
                <a:effectLst/>
                <a:uLnTx/>
                <a:uFillTx/>
                <a:latin typeface="Calibri"/>
                <a:ea typeface="+mn-ea"/>
                <a:cs typeface="Calibri"/>
              </a:rPr>
              <a:t>Y</a:t>
            </a:r>
            <a:r>
              <a:rPr kumimoji="0" sz="2647" b="1" i="0" u="none" strike="noStrike" kern="1200" cap="none" spc="-4" normalizeH="0" baseline="2730" noProof="0" dirty="0">
                <a:ln>
                  <a:noFill/>
                </a:ln>
                <a:solidFill>
                  <a:prstClr val="black"/>
                </a:solidFill>
                <a:effectLst/>
                <a:uLnTx/>
                <a:uFillTx/>
                <a:latin typeface="Calibri"/>
                <a:ea typeface="+mn-ea"/>
                <a:cs typeface="Calibri"/>
              </a:rPr>
              <a:t>E</a:t>
            </a:r>
            <a:r>
              <a:rPr kumimoji="0" sz="2647" b="1" i="0" u="none" strike="noStrike" kern="1200" cap="none" spc="0" normalizeH="0" baseline="2730" noProof="0" dirty="0">
                <a:ln>
                  <a:noFill/>
                </a:ln>
                <a:solidFill>
                  <a:prstClr val="black"/>
                </a:solidFill>
                <a:effectLst/>
                <a:uLnTx/>
                <a:uFillTx/>
                <a:latin typeface="Calibri"/>
                <a:ea typeface="+mn-ea"/>
                <a:cs typeface="Calibri"/>
              </a:rPr>
              <a:t>S</a:t>
            </a:r>
            <a:endParaRPr kumimoji="0" sz="1765" b="0" i="0" u="none" strike="noStrike" kern="1200" cap="none" spc="0" normalizeH="0" baseline="0" noProof="0">
              <a:ln>
                <a:noFill/>
              </a:ln>
              <a:solidFill>
                <a:prstClr val="black"/>
              </a:solidFill>
              <a:effectLst/>
              <a:uLnTx/>
              <a:uFillTx/>
              <a:latin typeface="Calibri"/>
              <a:ea typeface="+mn-ea"/>
              <a:cs typeface="Calibri"/>
            </a:endParaRPr>
          </a:p>
        </p:txBody>
      </p:sp>
      <p:sp>
        <p:nvSpPr>
          <p:cNvPr id="10" name="object 10"/>
          <p:cNvSpPr txBox="1"/>
          <p:nvPr/>
        </p:nvSpPr>
        <p:spPr>
          <a:xfrm>
            <a:off x="5858883" y="3958029"/>
            <a:ext cx="387959" cy="246977"/>
          </a:xfrm>
          <a:prstGeom prst="rect">
            <a:avLst/>
          </a:prstGeom>
        </p:spPr>
        <p:txBody>
          <a:bodyPr wrap="square" lIns="0" tIns="0" rIns="0" bIns="0" rtlCol="0">
            <a:noAutofit/>
          </a:bodyPr>
          <a:lstStyle/>
          <a:p>
            <a:pPr marL="11206" marR="0" lvl="0" indent="0" algn="l" defTabSz="914400" rtl="0" eaLnBrk="1" fontAlgn="auto" latinLnBrk="0" hangingPunct="1">
              <a:lnSpc>
                <a:spcPts val="1888"/>
              </a:lnSpc>
              <a:spcBef>
                <a:spcPts val="94"/>
              </a:spcBef>
              <a:spcAft>
                <a:spcPts val="0"/>
              </a:spcAft>
              <a:buClrTx/>
              <a:buSzTx/>
              <a:buFontTx/>
              <a:buNone/>
              <a:tabLst/>
              <a:defRPr/>
            </a:pPr>
            <a:r>
              <a:rPr kumimoji="0" sz="2647" b="1" i="0" u="none" strike="noStrike" kern="1200" cap="none" spc="0" normalizeH="0" baseline="2730" noProof="0" dirty="0">
                <a:ln>
                  <a:noFill/>
                </a:ln>
                <a:solidFill>
                  <a:prstClr val="black"/>
                </a:solidFill>
                <a:effectLst/>
                <a:uLnTx/>
                <a:uFillTx/>
                <a:latin typeface="Calibri"/>
                <a:ea typeface="+mn-ea"/>
                <a:cs typeface="Calibri"/>
              </a:rPr>
              <a:t>Y</a:t>
            </a:r>
            <a:r>
              <a:rPr kumimoji="0" sz="2647" b="1" i="0" u="none" strike="noStrike" kern="1200" cap="none" spc="-4" normalizeH="0" baseline="2730" noProof="0" dirty="0">
                <a:ln>
                  <a:noFill/>
                </a:ln>
                <a:solidFill>
                  <a:prstClr val="black"/>
                </a:solidFill>
                <a:effectLst/>
                <a:uLnTx/>
                <a:uFillTx/>
                <a:latin typeface="Calibri"/>
                <a:ea typeface="+mn-ea"/>
                <a:cs typeface="Calibri"/>
              </a:rPr>
              <a:t>E</a:t>
            </a:r>
            <a:r>
              <a:rPr kumimoji="0" sz="2647" b="1" i="0" u="none" strike="noStrike" kern="1200" cap="none" spc="0" normalizeH="0" baseline="2730" noProof="0" dirty="0">
                <a:ln>
                  <a:noFill/>
                </a:ln>
                <a:solidFill>
                  <a:prstClr val="black"/>
                </a:solidFill>
                <a:effectLst/>
                <a:uLnTx/>
                <a:uFillTx/>
                <a:latin typeface="Calibri"/>
                <a:ea typeface="+mn-ea"/>
                <a:cs typeface="Calibri"/>
              </a:rPr>
              <a:t>S</a:t>
            </a:r>
            <a:endParaRPr kumimoji="0" sz="1765" b="0" i="0" u="none" strike="noStrike" kern="1200" cap="none" spc="0" normalizeH="0" baseline="0" noProof="0">
              <a:ln>
                <a:noFill/>
              </a:ln>
              <a:solidFill>
                <a:prstClr val="black"/>
              </a:solidFill>
              <a:effectLst/>
              <a:uLnTx/>
              <a:uFillTx/>
              <a:latin typeface="Calibri"/>
              <a:ea typeface="+mn-ea"/>
              <a:cs typeface="Calibri"/>
            </a:endParaRPr>
          </a:p>
        </p:txBody>
      </p:sp>
      <p:sp>
        <p:nvSpPr>
          <p:cNvPr id="9" name="object 9"/>
          <p:cNvSpPr txBox="1"/>
          <p:nvPr/>
        </p:nvSpPr>
        <p:spPr>
          <a:xfrm>
            <a:off x="7254688" y="4226970"/>
            <a:ext cx="2267655" cy="268493"/>
          </a:xfrm>
          <a:prstGeom prst="rect">
            <a:avLst/>
          </a:prstGeom>
        </p:spPr>
        <p:txBody>
          <a:bodyPr wrap="square" lIns="0" tIns="0" rIns="0" bIns="0" rtlCol="0">
            <a:noAutofit/>
          </a:bodyPr>
          <a:lstStyle/>
          <a:p>
            <a:pPr marL="11206" marR="0" lvl="0" indent="0" algn="l" defTabSz="914400" rtl="0" eaLnBrk="1" fontAlgn="auto" latinLnBrk="0" hangingPunct="1">
              <a:lnSpc>
                <a:spcPts val="2065"/>
              </a:lnSpc>
              <a:spcBef>
                <a:spcPts val="103"/>
              </a:spcBef>
              <a:spcAft>
                <a:spcPts val="0"/>
              </a:spcAft>
              <a:buClrTx/>
              <a:buSzTx/>
              <a:buFontTx/>
              <a:buNone/>
              <a:tabLst/>
              <a:defRPr/>
            </a:pPr>
            <a:endParaRPr kumimoji="0" sz="1941" b="0" i="0" u="none" strike="noStrike" kern="1200" cap="none" spc="0" normalizeH="0" baseline="0" noProof="0" dirty="0">
              <a:ln>
                <a:noFill/>
              </a:ln>
              <a:solidFill>
                <a:prstClr val="black"/>
              </a:solidFill>
              <a:effectLst/>
              <a:uLnTx/>
              <a:uFillTx/>
              <a:latin typeface="Calibri"/>
              <a:ea typeface="+mn-ea"/>
              <a:cs typeface="Calibri"/>
            </a:endParaRPr>
          </a:p>
        </p:txBody>
      </p:sp>
      <p:sp>
        <p:nvSpPr>
          <p:cNvPr id="8" name="object 8"/>
          <p:cNvSpPr txBox="1"/>
          <p:nvPr/>
        </p:nvSpPr>
        <p:spPr>
          <a:xfrm>
            <a:off x="3757108" y="5505785"/>
            <a:ext cx="355667" cy="246978"/>
          </a:xfrm>
          <a:prstGeom prst="rect">
            <a:avLst/>
          </a:prstGeom>
        </p:spPr>
        <p:txBody>
          <a:bodyPr wrap="square" lIns="0" tIns="0" rIns="0" bIns="0" rtlCol="0">
            <a:noAutofit/>
          </a:bodyPr>
          <a:lstStyle/>
          <a:p>
            <a:pPr marL="11206" marR="0" lvl="0" indent="0" algn="l" defTabSz="914400" rtl="0" eaLnBrk="1" fontAlgn="auto" latinLnBrk="0" hangingPunct="1">
              <a:lnSpc>
                <a:spcPts val="1888"/>
              </a:lnSpc>
              <a:spcBef>
                <a:spcPts val="94"/>
              </a:spcBef>
              <a:spcAft>
                <a:spcPts val="0"/>
              </a:spcAft>
              <a:buClrTx/>
              <a:buSzTx/>
              <a:buFontTx/>
              <a:buNone/>
              <a:tabLst/>
              <a:defRPr/>
            </a:pPr>
            <a:r>
              <a:rPr kumimoji="0" sz="2647" b="1" i="0" u="none" strike="noStrike" kern="1200" cap="none" spc="0" normalizeH="0" baseline="2730" noProof="0" dirty="0">
                <a:ln>
                  <a:noFill/>
                </a:ln>
                <a:solidFill>
                  <a:prstClr val="black"/>
                </a:solidFill>
                <a:effectLst/>
                <a:uLnTx/>
                <a:uFillTx/>
                <a:latin typeface="Calibri"/>
                <a:ea typeface="+mn-ea"/>
                <a:cs typeface="Calibri"/>
              </a:rPr>
              <a:t>NO</a:t>
            </a:r>
            <a:endParaRPr kumimoji="0" sz="1765" b="0" i="0" u="none" strike="noStrike" kern="1200" cap="none" spc="0" normalizeH="0" baseline="0" noProof="0">
              <a:ln>
                <a:noFill/>
              </a:ln>
              <a:solidFill>
                <a:prstClr val="black"/>
              </a:solidFill>
              <a:effectLst/>
              <a:uLnTx/>
              <a:uFillTx/>
              <a:latin typeface="Calibri"/>
              <a:ea typeface="+mn-ea"/>
              <a:cs typeface="Calibri"/>
            </a:endParaRPr>
          </a:p>
        </p:txBody>
      </p:sp>
      <p:sp>
        <p:nvSpPr>
          <p:cNvPr id="7" name="object 7"/>
          <p:cNvSpPr txBox="1"/>
          <p:nvPr/>
        </p:nvSpPr>
        <p:spPr>
          <a:xfrm>
            <a:off x="7967383" y="5555539"/>
            <a:ext cx="355667" cy="246978"/>
          </a:xfrm>
          <a:prstGeom prst="rect">
            <a:avLst/>
          </a:prstGeom>
        </p:spPr>
        <p:txBody>
          <a:bodyPr wrap="square" lIns="0" tIns="0" rIns="0" bIns="0" rtlCol="0">
            <a:noAutofit/>
          </a:bodyPr>
          <a:lstStyle/>
          <a:p>
            <a:pPr marL="11206" marR="0" lvl="0" indent="0" algn="l" defTabSz="914400" rtl="0" eaLnBrk="1" fontAlgn="auto" latinLnBrk="0" hangingPunct="1">
              <a:lnSpc>
                <a:spcPts val="1888"/>
              </a:lnSpc>
              <a:spcBef>
                <a:spcPts val="94"/>
              </a:spcBef>
              <a:spcAft>
                <a:spcPts val="0"/>
              </a:spcAft>
              <a:buClrTx/>
              <a:buSzTx/>
              <a:buFontTx/>
              <a:buNone/>
              <a:tabLst/>
              <a:defRPr/>
            </a:pPr>
            <a:r>
              <a:rPr kumimoji="0" sz="2647" b="1" i="0" u="none" strike="noStrike" kern="1200" cap="none" spc="0" normalizeH="0" baseline="2730" noProof="0" dirty="0">
                <a:ln>
                  <a:noFill/>
                </a:ln>
                <a:solidFill>
                  <a:prstClr val="black"/>
                </a:solidFill>
                <a:effectLst/>
                <a:uLnTx/>
                <a:uFillTx/>
                <a:latin typeface="Calibri"/>
                <a:ea typeface="+mn-ea"/>
                <a:cs typeface="Calibri"/>
              </a:rPr>
              <a:t>NO</a:t>
            </a:r>
            <a:endParaRPr kumimoji="0" sz="1765"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txBox="1"/>
          <p:nvPr/>
        </p:nvSpPr>
        <p:spPr>
          <a:xfrm>
            <a:off x="5478332" y="5713542"/>
            <a:ext cx="1302843" cy="670560"/>
          </a:xfrm>
          <a:prstGeom prst="rect">
            <a:avLst/>
          </a:prstGeom>
        </p:spPr>
        <p:txBody>
          <a:bodyPr wrap="square" lIns="0" tIns="0" rIns="0" bIns="0" rtlCol="0">
            <a:noAutofit/>
          </a:bodyPr>
          <a:lstStyle/>
          <a:p>
            <a:pPr marL="36756" marR="27076" lvl="0" indent="0" algn="l" defTabSz="914400" rtl="0" eaLnBrk="1" fontAlgn="auto" latinLnBrk="0" hangingPunct="1">
              <a:lnSpc>
                <a:spcPts val="2427"/>
              </a:lnSpc>
              <a:spcBef>
                <a:spcPts val="121"/>
              </a:spcBef>
              <a:spcAft>
                <a:spcPts val="0"/>
              </a:spcAft>
              <a:buClrTx/>
              <a:buSzTx/>
              <a:buFontTx/>
              <a:buNone/>
              <a:tabLst/>
              <a:defRPr/>
            </a:pPr>
            <a:r>
              <a:rPr kumimoji="0" sz="3441" b="0" i="0" u="none" strike="noStrike" kern="1200" cap="none" spc="0" normalizeH="0" baseline="3150" noProof="0" dirty="0">
                <a:ln>
                  <a:noFill/>
                </a:ln>
                <a:solidFill>
                  <a:prstClr val="black"/>
                </a:solidFill>
                <a:effectLst/>
                <a:uLnTx/>
                <a:uFillTx/>
                <a:latin typeface="Calibri"/>
                <a:ea typeface="+mn-ea"/>
                <a:cs typeface="Calibri"/>
              </a:rPr>
              <a:t>REF</a:t>
            </a:r>
            <a:r>
              <a:rPr kumimoji="0" sz="3441" b="0" i="0" u="none" strike="noStrike" kern="1200" cap="none" spc="-12" normalizeH="0" baseline="3150" noProof="0" dirty="0">
                <a:ln>
                  <a:noFill/>
                </a:ln>
                <a:solidFill>
                  <a:prstClr val="black"/>
                </a:solidFill>
                <a:effectLst/>
                <a:uLnTx/>
                <a:uFillTx/>
                <a:latin typeface="Calibri"/>
                <a:ea typeface="+mn-ea"/>
                <a:cs typeface="Calibri"/>
              </a:rPr>
              <a:t>E</a:t>
            </a:r>
            <a:r>
              <a:rPr kumimoji="0" sz="3441" b="0" i="0" u="none" strike="noStrike" kern="1200" cap="none" spc="0" normalizeH="0" baseline="3150" noProof="0" dirty="0">
                <a:ln>
                  <a:noFill/>
                </a:ln>
                <a:solidFill>
                  <a:prstClr val="black"/>
                </a:solidFill>
                <a:effectLst/>
                <a:uLnTx/>
                <a:uFillTx/>
                <a:latin typeface="Calibri"/>
                <a:ea typeface="+mn-ea"/>
                <a:cs typeface="Calibri"/>
              </a:rPr>
              <a:t>R</a:t>
            </a:r>
            <a:r>
              <a:rPr kumimoji="0" sz="3441" b="0" i="0" u="none" strike="noStrike" kern="1200" cap="none" spc="-8" normalizeH="0" baseline="3150" noProof="0" dirty="0">
                <a:ln>
                  <a:noFill/>
                </a:ln>
                <a:solidFill>
                  <a:prstClr val="black"/>
                </a:solidFill>
                <a:effectLst/>
                <a:uLnTx/>
                <a:uFillTx/>
                <a:latin typeface="Calibri"/>
                <a:ea typeface="+mn-ea"/>
                <a:cs typeface="Calibri"/>
              </a:rPr>
              <a:t>R</a:t>
            </a:r>
            <a:r>
              <a:rPr kumimoji="0" sz="3441" b="0" i="0" u="none" strike="noStrike" kern="1200" cap="none" spc="0" normalizeH="0" baseline="3150" noProof="0" dirty="0">
                <a:ln>
                  <a:noFill/>
                </a:ln>
                <a:solidFill>
                  <a:prstClr val="black"/>
                </a:solidFill>
                <a:effectLst/>
                <a:uLnTx/>
                <a:uFillTx/>
                <a:latin typeface="Calibri"/>
                <a:ea typeface="+mn-ea"/>
                <a:cs typeface="Calibri"/>
              </a:rPr>
              <a:t>AL</a:t>
            </a:r>
            <a:endParaRPr kumimoji="0" sz="2294" b="0" i="0" u="none" strike="noStrike" kern="1200" cap="none" spc="0" normalizeH="0" baseline="0" noProof="0">
              <a:ln>
                <a:noFill/>
              </a:ln>
              <a:solidFill>
                <a:prstClr val="black"/>
              </a:solidFill>
              <a:effectLst/>
              <a:uLnTx/>
              <a:uFillTx/>
              <a:latin typeface="Calibri"/>
              <a:ea typeface="+mn-ea"/>
              <a:cs typeface="Calibri"/>
            </a:endParaRPr>
          </a:p>
          <a:p>
            <a:pPr marL="11206" marR="0" lvl="0" indent="0" algn="l" defTabSz="914400" rtl="0" eaLnBrk="1" fontAlgn="auto" latinLnBrk="0" hangingPunct="1">
              <a:lnSpc>
                <a:spcPct val="101725"/>
              </a:lnSpc>
              <a:spcBef>
                <a:spcPts val="0"/>
              </a:spcBef>
              <a:spcAft>
                <a:spcPts val="0"/>
              </a:spcAft>
              <a:buClrTx/>
              <a:buSzTx/>
              <a:buFontTx/>
              <a:buNone/>
              <a:tabLst/>
              <a:defRPr/>
            </a:pPr>
            <a:r>
              <a:rPr kumimoji="0" sz="2294" b="0" i="0" u="none" strike="noStrike" kern="1200" cap="none" spc="0" normalizeH="0" baseline="0" noProof="0" dirty="0">
                <a:ln>
                  <a:noFill/>
                </a:ln>
                <a:solidFill>
                  <a:prstClr val="black"/>
                </a:solidFill>
                <a:effectLst/>
                <a:uLnTx/>
                <a:uFillTx/>
                <a:latin typeface="Calibri"/>
                <a:ea typeface="+mn-ea"/>
                <a:cs typeface="Calibri"/>
              </a:rPr>
              <a:t>TO </a:t>
            </a:r>
            <a:r>
              <a:rPr kumimoji="0" sz="2294" b="0" i="0" u="none" strike="noStrike" kern="1200" cap="none" spc="-8" normalizeH="0" baseline="0" noProof="0" dirty="0">
                <a:ln>
                  <a:noFill/>
                </a:ln>
                <a:solidFill>
                  <a:prstClr val="black"/>
                </a:solidFill>
                <a:effectLst/>
                <a:uLnTx/>
                <a:uFillTx/>
                <a:latin typeface="Calibri"/>
                <a:ea typeface="+mn-ea"/>
                <a:cs typeface="Calibri"/>
              </a:rPr>
              <a:t>C</a:t>
            </a:r>
            <a:r>
              <a:rPr kumimoji="0" sz="2294" b="0" i="0" u="none" strike="noStrike" kern="1200" cap="none" spc="0" normalizeH="0" baseline="0" noProof="0" dirty="0">
                <a:ln>
                  <a:noFill/>
                </a:ln>
                <a:solidFill>
                  <a:prstClr val="black"/>
                </a:solidFill>
                <a:effectLst/>
                <a:uLnTx/>
                <a:uFillTx/>
                <a:latin typeface="Calibri"/>
                <a:ea typeface="+mn-ea"/>
                <a:cs typeface="Calibri"/>
              </a:rPr>
              <a:t>O</a:t>
            </a:r>
            <a:r>
              <a:rPr kumimoji="0" sz="2294" b="0" i="0" u="none" strike="noStrike" kern="1200" cap="none" spc="-4" normalizeH="0" baseline="0" noProof="0" dirty="0">
                <a:ln>
                  <a:noFill/>
                </a:ln>
                <a:solidFill>
                  <a:prstClr val="black"/>
                </a:solidFill>
                <a:effectLst/>
                <a:uLnTx/>
                <a:uFillTx/>
                <a:latin typeface="Calibri"/>
                <a:ea typeface="+mn-ea"/>
                <a:cs typeface="Calibri"/>
              </a:rPr>
              <a:t>U</a:t>
            </a:r>
            <a:r>
              <a:rPr kumimoji="0" sz="2294" b="0" i="0" u="none" strike="noStrike" kern="1200" cap="none" spc="-8" normalizeH="0" baseline="0" noProof="0" dirty="0">
                <a:ln>
                  <a:noFill/>
                </a:ln>
                <a:solidFill>
                  <a:prstClr val="black"/>
                </a:solidFill>
                <a:effectLst/>
                <a:uLnTx/>
                <a:uFillTx/>
                <a:latin typeface="Calibri"/>
                <a:ea typeface="+mn-ea"/>
                <a:cs typeface="Calibri"/>
              </a:rPr>
              <a:t>R</a:t>
            </a:r>
            <a:r>
              <a:rPr kumimoji="0" sz="2294" b="0" i="0" u="none" strike="noStrike" kern="1200" cap="none" spc="0" normalizeH="0" baseline="0" noProof="0" dirty="0">
                <a:ln>
                  <a:noFill/>
                </a:ln>
                <a:solidFill>
                  <a:prstClr val="black"/>
                </a:solidFill>
                <a:effectLst/>
                <a:uLnTx/>
                <a:uFillTx/>
                <a:latin typeface="Calibri"/>
                <a:ea typeface="+mn-ea"/>
                <a:cs typeface="Calibri"/>
              </a:rPr>
              <a:t>T</a:t>
            </a:r>
            <a:endParaRPr kumimoji="0" sz="2294"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6626947" y="3739627"/>
            <a:ext cx="3503171" cy="1276125"/>
          </a:xfrm>
          <a:prstGeom prst="rect">
            <a:avLst/>
          </a:prstGeom>
        </p:spPr>
        <p:txBody>
          <a:bodyPr wrap="square" lIns="0" tIns="0" rIns="0" bIns="0" rtlCol="0">
            <a:noAutofit/>
          </a:bodyPr>
          <a:lstStyle/>
          <a:p>
            <a:pPr marL="0" marR="0" lvl="0" indent="0" algn="l" defTabSz="914400" rtl="0" eaLnBrk="1" fontAlgn="auto" latinLnBrk="0" hangingPunct="1">
              <a:lnSpc>
                <a:spcPts val="794"/>
              </a:lnSpc>
              <a:spcBef>
                <a:spcPts val="15"/>
              </a:spcBef>
              <a:spcAft>
                <a:spcPts val="0"/>
              </a:spcAft>
              <a:buClrTx/>
              <a:buSzTx/>
              <a:buFontTx/>
              <a:buNone/>
              <a:tabLst/>
              <a:defRPr/>
            </a:pPr>
            <a:endParaRPr kumimoji="0" sz="794" b="0" i="0" u="none" strike="noStrike" kern="1200" cap="none" spc="0" normalizeH="0" baseline="0" noProof="0" dirty="0">
              <a:ln>
                <a:noFill/>
              </a:ln>
              <a:solidFill>
                <a:prstClr val="black"/>
              </a:solidFill>
              <a:effectLst/>
              <a:uLnTx/>
              <a:uFillTx/>
              <a:latin typeface="Calibri"/>
              <a:ea typeface="+mn-ea"/>
              <a:cs typeface="+mn-cs"/>
            </a:endParaRPr>
          </a:p>
          <a:p>
            <a:pPr marL="306531" marR="281876" lvl="0" indent="0" algn="ctr" defTabSz="914400" rtl="0" eaLnBrk="1" fontAlgn="auto" latinLnBrk="0" hangingPunct="1">
              <a:lnSpc>
                <a:spcPct val="101725"/>
              </a:lnSpc>
              <a:spcBef>
                <a:spcPts val="0"/>
              </a:spcBef>
              <a:spcAft>
                <a:spcPts val="0"/>
              </a:spcAft>
              <a:buClrTx/>
              <a:buSzTx/>
              <a:buFontTx/>
              <a:buNone/>
              <a:tabLst/>
              <a:defRPr/>
            </a:pPr>
            <a:r>
              <a:rPr kumimoji="0" lang="en-US" sz="1941" b="0" i="0" u="none" strike="noStrike" kern="1200" cap="none" spc="0" normalizeH="0" baseline="0" noProof="0" dirty="0">
                <a:ln>
                  <a:noFill/>
                </a:ln>
                <a:solidFill>
                  <a:prstClr val="black"/>
                </a:solidFill>
                <a:effectLst/>
                <a:uLnTx/>
                <a:uFillTx/>
                <a:latin typeface="Calibri"/>
                <a:ea typeface="+mn-ea"/>
                <a:cs typeface="Calibri"/>
              </a:rPr>
              <a:t>Are there mitigating circumstances that can be separated from aggravating circumstances?</a:t>
            </a:r>
            <a:endParaRPr kumimoji="0" sz="1941"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object 4"/>
          <p:cNvSpPr txBox="1"/>
          <p:nvPr/>
        </p:nvSpPr>
        <p:spPr>
          <a:xfrm>
            <a:off x="2096842" y="3579525"/>
            <a:ext cx="3550720" cy="1420090"/>
          </a:xfrm>
          <a:prstGeom prst="rect">
            <a:avLst/>
          </a:prstGeom>
        </p:spPr>
        <p:txBody>
          <a:bodyPr wrap="square" lIns="0" tIns="0" rIns="0" bIns="0" rtlCol="0">
            <a:noAutofit/>
          </a:bodyPr>
          <a:lstStyle/>
          <a:p>
            <a:pPr marL="354943" marR="440627" lvl="0" indent="0" algn="ctr" defTabSz="914400" rtl="0" eaLnBrk="1" fontAlgn="auto" latinLnBrk="0" hangingPunct="1">
              <a:lnSpc>
                <a:spcPct val="100000"/>
              </a:lnSpc>
              <a:spcBef>
                <a:spcPts val="116"/>
              </a:spcBef>
              <a:spcAft>
                <a:spcPts val="0"/>
              </a:spcAft>
              <a:buClrTx/>
              <a:buSzTx/>
              <a:buFontTx/>
              <a:buNone/>
              <a:tabLst/>
              <a:defRPr/>
            </a:pPr>
            <a:r>
              <a:rPr kumimoji="0" sz="2912" b="0" i="0" u="none" strike="noStrike" kern="1200" cap="none" spc="-4" normalizeH="0" baseline="1241" noProof="0" dirty="0">
                <a:ln>
                  <a:noFill/>
                </a:ln>
                <a:solidFill>
                  <a:prstClr val="black"/>
                </a:solidFill>
                <a:effectLst/>
                <a:uLnTx/>
                <a:uFillTx/>
                <a:latin typeface="Calibri"/>
                <a:ea typeface="+mn-ea"/>
                <a:cs typeface="Calibri"/>
              </a:rPr>
              <a:t>O</a:t>
            </a:r>
            <a:r>
              <a:rPr kumimoji="0" sz="2912" b="0" i="0" u="none" strike="noStrike" kern="1200" cap="none" spc="0" normalizeH="0" baseline="1241" noProof="0" dirty="0">
                <a:ln>
                  <a:noFill/>
                </a:ln>
                <a:solidFill>
                  <a:prstClr val="black"/>
                </a:solidFill>
                <a:effectLst/>
                <a:uLnTx/>
                <a:uFillTx/>
                <a:latin typeface="Calibri"/>
                <a:ea typeface="+mn-ea"/>
                <a:cs typeface="Calibri"/>
              </a:rPr>
              <a:t>n</a:t>
            </a:r>
            <a:r>
              <a:rPr kumimoji="0" sz="2912" b="0" i="0" u="none" strike="noStrike" kern="1200" cap="none" spc="-4" normalizeH="0" baseline="1241" noProof="0" dirty="0">
                <a:ln>
                  <a:noFill/>
                </a:ln>
                <a:solidFill>
                  <a:prstClr val="black"/>
                </a:solidFill>
                <a:effectLst/>
                <a:uLnTx/>
                <a:uFillTx/>
                <a:latin typeface="Calibri"/>
                <a:ea typeface="+mn-ea"/>
                <a:cs typeface="Calibri"/>
              </a:rPr>
              <a:t>c</a:t>
            </a:r>
            <a:r>
              <a:rPr kumimoji="0" sz="2912" b="0" i="0" u="none" strike="noStrike" kern="1200" cap="none" spc="0" normalizeH="0" baseline="1241" noProof="0" dirty="0">
                <a:ln>
                  <a:noFill/>
                </a:ln>
                <a:solidFill>
                  <a:prstClr val="black"/>
                </a:solidFill>
                <a:effectLst/>
                <a:uLnTx/>
                <a:uFillTx/>
                <a:latin typeface="Calibri"/>
                <a:ea typeface="+mn-ea"/>
                <a:cs typeface="Calibri"/>
              </a:rPr>
              <a:t>e in </a:t>
            </a:r>
            <a:r>
              <a:rPr kumimoji="0" sz="2912" b="0" i="0" u="none" strike="noStrike" kern="1200" cap="none" spc="-4" normalizeH="0" baseline="1241" noProof="0" dirty="0">
                <a:ln>
                  <a:noFill/>
                </a:ln>
                <a:solidFill>
                  <a:prstClr val="black"/>
                </a:solidFill>
                <a:effectLst/>
                <a:uLnTx/>
                <a:uFillTx/>
                <a:latin typeface="Calibri"/>
                <a:ea typeface="+mn-ea"/>
                <a:cs typeface="Calibri"/>
              </a:rPr>
              <a:t>c</a:t>
            </a:r>
            <a:r>
              <a:rPr kumimoji="0" sz="2912" b="0" i="0" u="none" strike="noStrike" kern="1200" cap="none" spc="0" normalizeH="0" baseline="1241" noProof="0" dirty="0">
                <a:ln>
                  <a:noFill/>
                </a:ln>
                <a:solidFill>
                  <a:prstClr val="black"/>
                </a:solidFill>
                <a:effectLst/>
                <a:uLnTx/>
                <a:uFillTx/>
                <a:latin typeface="Calibri"/>
                <a:ea typeface="+mn-ea"/>
                <a:cs typeface="Calibri"/>
              </a:rPr>
              <a:t>ou</a:t>
            </a:r>
            <a:r>
              <a:rPr kumimoji="0" sz="2912" b="0" i="0" u="none" strike="noStrike" kern="1200" cap="none" spc="8" normalizeH="0" baseline="1241" noProof="0" dirty="0">
                <a:ln>
                  <a:noFill/>
                </a:ln>
                <a:solidFill>
                  <a:prstClr val="black"/>
                </a:solidFill>
                <a:effectLst/>
                <a:uLnTx/>
                <a:uFillTx/>
                <a:latin typeface="Calibri"/>
                <a:ea typeface="+mn-ea"/>
                <a:cs typeface="Calibri"/>
              </a:rPr>
              <a:t>r</a:t>
            </a:r>
            <a:r>
              <a:rPr kumimoji="0" sz="2912" b="0" i="0" u="none" strike="noStrike" kern="1200" cap="none" spc="4" normalizeH="0" baseline="1241" noProof="0" dirty="0">
                <a:ln>
                  <a:noFill/>
                </a:ln>
                <a:solidFill>
                  <a:prstClr val="black"/>
                </a:solidFill>
                <a:effectLst/>
                <a:uLnTx/>
                <a:uFillTx/>
                <a:latin typeface="Calibri"/>
                <a:ea typeface="+mn-ea"/>
                <a:cs typeface="Calibri"/>
              </a:rPr>
              <a:t>t</a:t>
            </a:r>
            <a:r>
              <a:rPr kumimoji="0" sz="2912" b="0" i="0" u="none" strike="noStrike" kern="1200" cap="none" spc="0" normalizeH="0" baseline="1241" noProof="0" dirty="0">
                <a:ln>
                  <a:noFill/>
                </a:ln>
                <a:solidFill>
                  <a:prstClr val="black"/>
                </a:solidFill>
                <a:effectLst/>
                <a:uLnTx/>
                <a:uFillTx/>
                <a:latin typeface="Calibri"/>
                <a:ea typeface="+mn-ea"/>
                <a:cs typeface="Calibri"/>
              </a:rPr>
              <a:t>, </a:t>
            </a:r>
            <a:r>
              <a:rPr kumimoji="0" sz="2912" b="0" i="0" u="none" strike="noStrike" kern="1200" cap="none" spc="8" normalizeH="0" baseline="1241" noProof="0" dirty="0">
                <a:ln>
                  <a:noFill/>
                </a:ln>
                <a:solidFill>
                  <a:prstClr val="black"/>
                </a:solidFill>
                <a:effectLst/>
                <a:uLnTx/>
                <a:uFillTx/>
                <a:latin typeface="Calibri"/>
                <a:ea typeface="+mn-ea"/>
                <a:cs typeface="Calibri"/>
              </a:rPr>
              <a:t>i</a:t>
            </a:r>
            <a:r>
              <a:rPr kumimoji="0" sz="2912" b="0" i="0" u="none" strike="noStrike" kern="1200" cap="none" spc="0" normalizeH="0" baseline="1241" noProof="0" dirty="0">
                <a:ln>
                  <a:noFill/>
                </a:ln>
                <a:solidFill>
                  <a:prstClr val="black"/>
                </a:solidFill>
                <a:effectLst/>
                <a:uLnTx/>
                <a:uFillTx/>
                <a:latin typeface="Calibri"/>
                <a:ea typeface="+mn-ea"/>
                <a:cs typeface="Calibri"/>
              </a:rPr>
              <a:t>s it </a:t>
            </a:r>
            <a:r>
              <a:rPr kumimoji="0" sz="2912" b="0" i="0" u="none" strike="noStrike" kern="1200" cap="none" spc="-4" normalizeH="0" baseline="1241" noProof="0" dirty="0">
                <a:ln>
                  <a:noFill/>
                </a:ln>
                <a:solidFill>
                  <a:prstClr val="black"/>
                </a:solidFill>
                <a:effectLst/>
                <a:uLnTx/>
                <a:uFillTx/>
                <a:latin typeface="Calibri"/>
                <a:ea typeface="+mn-ea"/>
                <a:cs typeface="Calibri"/>
              </a:rPr>
              <a:t>m</a:t>
            </a:r>
            <a:r>
              <a:rPr kumimoji="0" sz="2912" b="0" i="0" u="none" strike="noStrike" kern="1200" cap="none" spc="0" normalizeH="0" baseline="1241" noProof="0" dirty="0">
                <a:ln>
                  <a:noFill/>
                </a:ln>
                <a:solidFill>
                  <a:prstClr val="black"/>
                </a:solidFill>
                <a:effectLst/>
                <a:uLnTx/>
                <a:uFillTx/>
                <a:latin typeface="Calibri"/>
                <a:ea typeface="+mn-ea"/>
                <a:cs typeface="Calibri"/>
              </a:rPr>
              <a:t>ore</a:t>
            </a:r>
            <a:endParaRPr kumimoji="0" sz="1941" b="0" i="0" u="none" strike="noStrike" kern="1200" cap="none" spc="0" normalizeH="0" baseline="0" noProof="0" dirty="0">
              <a:ln>
                <a:noFill/>
              </a:ln>
              <a:solidFill>
                <a:prstClr val="black"/>
              </a:solidFill>
              <a:effectLst/>
              <a:uLnTx/>
              <a:uFillTx/>
              <a:latin typeface="Calibri"/>
              <a:ea typeface="+mn-ea"/>
              <a:cs typeface="Calibri"/>
            </a:endParaRPr>
          </a:p>
          <a:p>
            <a:pPr marL="62149" marR="149003" lvl="0" indent="2870" algn="ctr" defTabSz="914400" rtl="0" eaLnBrk="1" fontAlgn="auto" latinLnBrk="0" hangingPunct="1">
              <a:lnSpc>
                <a:spcPct val="100000"/>
              </a:lnSpc>
              <a:spcBef>
                <a:spcPts val="469"/>
              </a:spcBef>
              <a:spcAft>
                <a:spcPts val="0"/>
              </a:spcAft>
              <a:buClrTx/>
              <a:buSzTx/>
              <a:buFontTx/>
              <a:buNone/>
              <a:tabLst/>
              <a:defRPr/>
            </a:pPr>
            <a:r>
              <a:rPr kumimoji="0" sz="1941" b="0" i="0" u="none" strike="noStrike" kern="1200" cap="none" spc="0" normalizeH="0" baseline="0" noProof="0" dirty="0">
                <a:ln>
                  <a:noFill/>
                </a:ln>
                <a:solidFill>
                  <a:prstClr val="black"/>
                </a:solidFill>
                <a:effectLst/>
                <a:uLnTx/>
                <a:uFillTx/>
                <a:latin typeface="Calibri"/>
                <a:ea typeface="+mn-ea"/>
                <a:cs typeface="Calibri"/>
              </a:rPr>
              <a:t>probable </a:t>
            </a:r>
            <a:r>
              <a:rPr kumimoji="0" sz="1941" b="0" i="0" u="none" strike="noStrike" kern="1200" cap="none" spc="-4" normalizeH="0" baseline="0" noProof="0" dirty="0">
                <a:ln>
                  <a:noFill/>
                </a:ln>
                <a:solidFill>
                  <a:prstClr val="black"/>
                </a:solidFill>
                <a:effectLst/>
                <a:uLnTx/>
                <a:uFillTx/>
                <a:latin typeface="Calibri"/>
                <a:ea typeface="+mn-ea"/>
                <a:cs typeface="Calibri"/>
              </a:rPr>
              <a:t>t</a:t>
            </a:r>
            <a:r>
              <a:rPr kumimoji="0" sz="1941" b="0" i="0" u="none" strike="noStrike" kern="1200" cap="none" spc="0" normalizeH="0" baseline="0" noProof="0" dirty="0">
                <a:ln>
                  <a:noFill/>
                </a:ln>
                <a:solidFill>
                  <a:prstClr val="black"/>
                </a:solidFill>
                <a:effectLst/>
                <a:uLnTx/>
                <a:uFillTx/>
                <a:latin typeface="Calibri"/>
                <a:ea typeface="+mn-ea"/>
                <a:cs typeface="Calibri"/>
              </a:rPr>
              <a:t>h</a:t>
            </a:r>
            <a:r>
              <a:rPr kumimoji="0" sz="1941" b="0" i="0" u="none" strike="noStrike" kern="1200" cap="none" spc="12" normalizeH="0" baseline="0" noProof="0" dirty="0">
                <a:ln>
                  <a:noFill/>
                </a:ln>
                <a:solidFill>
                  <a:prstClr val="black"/>
                </a:solidFill>
                <a:effectLst/>
                <a:uLnTx/>
                <a:uFillTx/>
                <a:latin typeface="Calibri"/>
                <a:ea typeface="+mn-ea"/>
                <a:cs typeface="Calibri"/>
              </a:rPr>
              <a:t>a</a:t>
            </a:r>
            <a:r>
              <a:rPr kumimoji="0" sz="1941" b="0" i="0" u="none" strike="noStrike" kern="1200" cap="none" spc="0" normalizeH="0" baseline="0" noProof="0" dirty="0">
                <a:ln>
                  <a:noFill/>
                </a:ln>
                <a:solidFill>
                  <a:prstClr val="black"/>
                </a:solidFill>
                <a:effectLst/>
                <a:uLnTx/>
                <a:uFillTx/>
                <a:latin typeface="Calibri"/>
                <a:ea typeface="+mn-ea"/>
                <a:cs typeface="Calibri"/>
              </a:rPr>
              <a:t>n</a:t>
            </a:r>
            <a:r>
              <a:rPr kumimoji="0" sz="1941" b="0" i="0" u="none" strike="noStrike" kern="1200" cap="none" spc="-4" normalizeH="0" baseline="0" noProof="0" dirty="0">
                <a:ln>
                  <a:noFill/>
                </a:ln>
                <a:solidFill>
                  <a:prstClr val="black"/>
                </a:solidFill>
                <a:effectLst/>
                <a:uLnTx/>
                <a:uFillTx/>
                <a:latin typeface="Calibri"/>
                <a:ea typeface="+mn-ea"/>
                <a:cs typeface="Calibri"/>
              </a:rPr>
              <a:t> </a:t>
            </a:r>
            <a:r>
              <a:rPr kumimoji="0" sz="1941" b="0" i="0" u="none" strike="noStrike" kern="1200" cap="none" spc="0" normalizeH="0" baseline="0" noProof="0" dirty="0">
                <a:ln>
                  <a:noFill/>
                </a:ln>
                <a:solidFill>
                  <a:prstClr val="black"/>
                </a:solidFill>
                <a:effectLst/>
                <a:uLnTx/>
                <a:uFillTx/>
                <a:latin typeface="Calibri"/>
                <a:ea typeface="+mn-ea"/>
                <a:cs typeface="Calibri"/>
              </a:rPr>
              <a:t>not</a:t>
            </a:r>
            <a:r>
              <a:rPr kumimoji="0" sz="1941" b="0" i="0" u="none" strike="noStrike" kern="1200" cap="none" spc="12" normalizeH="0" baseline="0" noProof="0" dirty="0">
                <a:ln>
                  <a:noFill/>
                </a:ln>
                <a:solidFill>
                  <a:prstClr val="black"/>
                </a:solidFill>
                <a:effectLst/>
                <a:uLnTx/>
                <a:uFillTx/>
                <a:latin typeface="Calibri"/>
                <a:ea typeface="+mn-ea"/>
                <a:cs typeface="Calibri"/>
              </a:rPr>
              <a:t> </a:t>
            </a:r>
            <a:r>
              <a:rPr kumimoji="0" sz="1941" b="0" i="0" u="none" strike="noStrike" kern="1200" cap="none" spc="-4" normalizeH="0" baseline="0" noProof="0" dirty="0">
                <a:ln>
                  <a:noFill/>
                </a:ln>
                <a:solidFill>
                  <a:prstClr val="black"/>
                </a:solidFill>
                <a:effectLst/>
                <a:uLnTx/>
                <a:uFillTx/>
                <a:latin typeface="Calibri"/>
                <a:ea typeface="+mn-ea"/>
                <a:cs typeface="Calibri"/>
              </a:rPr>
              <a:t>t</a:t>
            </a:r>
            <a:r>
              <a:rPr kumimoji="0" sz="1941" b="0" i="0" u="none" strike="noStrike" kern="1200" cap="none" spc="4" normalizeH="0" baseline="0" noProof="0" dirty="0">
                <a:ln>
                  <a:noFill/>
                </a:ln>
                <a:solidFill>
                  <a:prstClr val="black"/>
                </a:solidFill>
                <a:effectLst/>
                <a:uLnTx/>
                <a:uFillTx/>
                <a:latin typeface="Calibri"/>
                <a:ea typeface="+mn-ea"/>
                <a:cs typeface="Calibri"/>
              </a:rPr>
              <a:t>h</a:t>
            </a:r>
            <a:r>
              <a:rPr kumimoji="0" sz="1941" b="0" i="0" u="none" strike="noStrike" kern="1200" cap="none" spc="0" normalizeH="0" baseline="0" noProof="0" dirty="0">
                <a:ln>
                  <a:noFill/>
                </a:ln>
                <a:solidFill>
                  <a:prstClr val="black"/>
                </a:solidFill>
                <a:effectLst/>
                <a:uLnTx/>
                <a:uFillTx/>
                <a:latin typeface="Calibri"/>
                <a:ea typeface="+mn-ea"/>
                <a:cs typeface="Calibri"/>
              </a:rPr>
              <a:t>e j</a:t>
            </a:r>
            <a:r>
              <a:rPr kumimoji="0" sz="1941" b="0" i="0" u="none" strike="noStrike" kern="1200" cap="none" spc="4" normalizeH="0" baseline="0" noProof="0" dirty="0">
                <a:ln>
                  <a:noFill/>
                </a:ln>
                <a:solidFill>
                  <a:prstClr val="black"/>
                </a:solidFill>
                <a:effectLst/>
                <a:uLnTx/>
                <a:uFillTx/>
                <a:latin typeface="Calibri"/>
                <a:ea typeface="+mn-ea"/>
                <a:cs typeface="Calibri"/>
              </a:rPr>
              <a:t>ud</a:t>
            </a:r>
            <a:r>
              <a:rPr kumimoji="0" sz="1941" b="0" i="0" u="none" strike="noStrike" kern="1200" cap="none" spc="0" normalizeH="0" baseline="0" noProof="0" dirty="0">
                <a:ln>
                  <a:noFill/>
                </a:ln>
                <a:solidFill>
                  <a:prstClr val="black"/>
                </a:solidFill>
                <a:effectLst/>
                <a:uLnTx/>
                <a:uFillTx/>
                <a:latin typeface="Calibri"/>
                <a:ea typeface="+mn-ea"/>
                <a:cs typeface="Calibri"/>
              </a:rPr>
              <a:t>ge will dive</a:t>
            </a:r>
            <a:r>
              <a:rPr kumimoji="0" sz="1941" b="0" i="0" u="none" strike="noStrike" kern="1200" cap="none" spc="8" normalizeH="0" baseline="0" noProof="0" dirty="0">
                <a:ln>
                  <a:noFill/>
                </a:ln>
                <a:solidFill>
                  <a:prstClr val="black"/>
                </a:solidFill>
                <a:effectLst/>
                <a:uLnTx/>
                <a:uFillTx/>
                <a:latin typeface="Calibri"/>
                <a:ea typeface="+mn-ea"/>
                <a:cs typeface="Calibri"/>
              </a:rPr>
              <a:t>r</a:t>
            </a:r>
            <a:r>
              <a:rPr kumimoji="0" sz="1941" b="0" i="0" u="none" strike="noStrike" kern="1200" cap="none" spc="0" normalizeH="0" baseline="0" noProof="0" dirty="0">
                <a:ln>
                  <a:noFill/>
                </a:ln>
                <a:solidFill>
                  <a:prstClr val="black"/>
                </a:solidFill>
                <a:effectLst/>
                <a:uLnTx/>
                <a:uFillTx/>
                <a:latin typeface="Calibri"/>
                <a:ea typeface="+mn-ea"/>
                <a:cs typeface="Calibri"/>
              </a:rPr>
              <a:t>t</a:t>
            </a:r>
            <a:r>
              <a:rPr kumimoji="0" sz="1941" b="0" i="0" u="none" strike="noStrike" kern="1200" cap="none" spc="-8" normalizeH="0" baseline="0" noProof="0" dirty="0">
                <a:ln>
                  <a:noFill/>
                </a:ln>
                <a:solidFill>
                  <a:prstClr val="black"/>
                </a:solidFill>
                <a:effectLst/>
                <a:uLnTx/>
                <a:uFillTx/>
                <a:latin typeface="Calibri"/>
                <a:ea typeface="+mn-ea"/>
                <a:cs typeface="Calibri"/>
              </a:rPr>
              <a:t> </a:t>
            </a:r>
            <a:r>
              <a:rPr kumimoji="0" sz="1941" b="0" i="0" u="none" strike="noStrike" kern="1200" cap="none" spc="0" normalizeH="0" baseline="0" noProof="0" dirty="0">
                <a:ln>
                  <a:noFill/>
                </a:ln>
                <a:solidFill>
                  <a:prstClr val="black"/>
                </a:solidFill>
                <a:effectLst/>
                <a:uLnTx/>
                <a:uFillTx/>
                <a:latin typeface="Calibri"/>
                <a:ea typeface="+mn-ea"/>
                <a:cs typeface="Calibri"/>
              </a:rPr>
              <a:t>or </a:t>
            </a:r>
            <a:r>
              <a:rPr kumimoji="0" sz="1941" b="0" i="0" u="none" strike="noStrike" kern="1200" cap="none" spc="8" normalizeH="0" baseline="0" noProof="0" dirty="0">
                <a:ln>
                  <a:noFill/>
                </a:ln>
                <a:solidFill>
                  <a:prstClr val="black"/>
                </a:solidFill>
                <a:effectLst/>
                <a:uLnTx/>
                <a:uFillTx/>
                <a:latin typeface="Calibri"/>
                <a:ea typeface="+mn-ea"/>
                <a:cs typeface="Calibri"/>
              </a:rPr>
              <a:t>i</a:t>
            </a:r>
            <a:r>
              <a:rPr kumimoji="0" sz="1941" b="0" i="0" u="none" strike="noStrike" kern="1200" cap="none" spc="0" normalizeH="0" baseline="0" noProof="0" dirty="0">
                <a:ln>
                  <a:noFill/>
                </a:ln>
                <a:solidFill>
                  <a:prstClr val="black"/>
                </a:solidFill>
                <a:effectLst/>
                <a:uLnTx/>
                <a:uFillTx/>
                <a:latin typeface="Calibri"/>
                <a:ea typeface="+mn-ea"/>
                <a:cs typeface="Calibri"/>
              </a:rPr>
              <a:t>nfor</a:t>
            </a:r>
            <a:r>
              <a:rPr kumimoji="0" sz="1941" b="0" i="0" u="none" strike="noStrike" kern="1200" cap="none" spc="-4" normalizeH="0" baseline="0" noProof="0" dirty="0">
                <a:ln>
                  <a:noFill/>
                </a:ln>
                <a:solidFill>
                  <a:prstClr val="black"/>
                </a:solidFill>
                <a:effectLst/>
                <a:uLnTx/>
                <a:uFillTx/>
                <a:latin typeface="Calibri"/>
                <a:ea typeface="+mn-ea"/>
                <a:cs typeface="Calibri"/>
              </a:rPr>
              <a:t>m</a:t>
            </a:r>
            <a:r>
              <a:rPr kumimoji="0" sz="1941" b="0" i="0" u="none" strike="noStrike" kern="1200" cap="none" spc="0" normalizeH="0" baseline="0" noProof="0" dirty="0">
                <a:ln>
                  <a:noFill/>
                </a:ln>
                <a:solidFill>
                  <a:prstClr val="black"/>
                </a:solidFill>
                <a:effectLst/>
                <a:uLnTx/>
                <a:uFillTx/>
                <a:latin typeface="Calibri"/>
                <a:ea typeface="+mn-ea"/>
                <a:cs typeface="Calibri"/>
              </a:rPr>
              <a:t>ally ad</a:t>
            </a:r>
            <a:r>
              <a:rPr kumimoji="0" sz="1941" b="0" i="0" u="none" strike="noStrike" kern="1200" cap="none" spc="12" normalizeH="0" baseline="0" noProof="0" dirty="0">
                <a:ln>
                  <a:noFill/>
                </a:ln>
                <a:solidFill>
                  <a:prstClr val="black"/>
                </a:solidFill>
                <a:effectLst/>
                <a:uLnTx/>
                <a:uFillTx/>
                <a:latin typeface="Calibri"/>
                <a:ea typeface="+mn-ea"/>
                <a:cs typeface="Calibri"/>
              </a:rPr>
              <a:t>j</a:t>
            </a:r>
            <a:r>
              <a:rPr kumimoji="0" sz="1941" b="0" i="0" u="none" strike="noStrike" kern="1200" cap="none" spc="0" normalizeH="0" baseline="0" noProof="0" dirty="0">
                <a:ln>
                  <a:noFill/>
                </a:ln>
                <a:solidFill>
                  <a:prstClr val="black"/>
                </a:solidFill>
                <a:effectLst/>
                <a:uLnTx/>
                <a:uFillTx/>
                <a:latin typeface="Calibri"/>
                <a:ea typeface="+mn-ea"/>
                <a:cs typeface="Calibri"/>
              </a:rPr>
              <a:t>ust </a:t>
            </a:r>
            <a:r>
              <a:rPr kumimoji="0" sz="1941" b="0" i="0" u="none" strike="noStrike" kern="1200" cap="none" spc="-4" normalizeH="0" baseline="0" noProof="0" dirty="0">
                <a:ln>
                  <a:noFill/>
                </a:ln>
                <a:solidFill>
                  <a:prstClr val="black"/>
                </a:solidFill>
                <a:effectLst/>
                <a:uLnTx/>
                <a:uFillTx/>
                <a:latin typeface="Calibri"/>
                <a:ea typeface="+mn-ea"/>
                <a:cs typeface="Calibri"/>
              </a:rPr>
              <a:t>t</a:t>
            </a:r>
            <a:r>
              <a:rPr kumimoji="0" sz="1941" b="0" i="0" u="none" strike="noStrike" kern="1200" cap="none" spc="0" normalizeH="0" baseline="0" noProof="0" dirty="0">
                <a:ln>
                  <a:noFill/>
                </a:ln>
                <a:solidFill>
                  <a:prstClr val="black"/>
                </a:solidFill>
                <a:effectLst/>
                <a:uLnTx/>
                <a:uFillTx/>
                <a:latin typeface="Calibri"/>
                <a:ea typeface="+mn-ea"/>
                <a:cs typeface="Calibri"/>
              </a:rPr>
              <a:t>he </a:t>
            </a:r>
            <a:r>
              <a:rPr kumimoji="0" sz="1941" b="0" i="0" u="none" strike="noStrike" kern="1200" cap="none" spc="-4" normalizeH="0" baseline="0" noProof="0" dirty="0">
                <a:ln>
                  <a:noFill/>
                </a:ln>
                <a:solidFill>
                  <a:prstClr val="black"/>
                </a:solidFill>
                <a:effectLst/>
                <a:uLnTx/>
                <a:uFillTx/>
                <a:latin typeface="Calibri"/>
                <a:ea typeface="+mn-ea"/>
                <a:cs typeface="Calibri"/>
              </a:rPr>
              <a:t>c</a:t>
            </a:r>
            <a:r>
              <a:rPr kumimoji="0" sz="1941" b="0" i="0" u="none" strike="noStrike" kern="1200" cap="none" spc="0" normalizeH="0" baseline="0" noProof="0" dirty="0">
                <a:ln>
                  <a:noFill/>
                </a:ln>
                <a:solidFill>
                  <a:prstClr val="black"/>
                </a:solidFill>
                <a:effectLst/>
                <a:uLnTx/>
                <a:uFillTx/>
                <a:latin typeface="Calibri"/>
                <a:ea typeface="+mn-ea"/>
                <a:cs typeface="Calibri"/>
              </a:rPr>
              <a:t>as</a:t>
            </a:r>
            <a:r>
              <a:rPr kumimoji="0" sz="1941" b="0" i="0" u="none" strike="noStrike" kern="1200" cap="none" spc="4" normalizeH="0" baseline="0" noProof="0" dirty="0">
                <a:ln>
                  <a:noFill/>
                </a:ln>
                <a:solidFill>
                  <a:prstClr val="black"/>
                </a:solidFill>
                <a:effectLst/>
                <a:uLnTx/>
                <a:uFillTx/>
                <a:latin typeface="Calibri"/>
                <a:ea typeface="+mn-ea"/>
                <a:cs typeface="Calibri"/>
              </a:rPr>
              <a:t>e</a:t>
            </a:r>
            <a:r>
              <a:rPr kumimoji="0" sz="1941" b="0" i="0" u="none" strike="noStrike" kern="1200" cap="none" spc="0" normalizeH="0" baseline="0" noProof="0" dirty="0">
                <a:ln>
                  <a:noFill/>
                </a:ln>
                <a:solidFill>
                  <a:prstClr val="black"/>
                </a:solidFill>
                <a:effectLst/>
                <a:uLnTx/>
                <a:uFillTx/>
                <a:latin typeface="Calibri"/>
                <a:ea typeface="+mn-ea"/>
                <a:cs typeface="Calibri"/>
              </a:rPr>
              <a:t>?</a:t>
            </a:r>
          </a:p>
        </p:txBody>
      </p:sp>
      <p:sp>
        <p:nvSpPr>
          <p:cNvPr id="3" name="object 3"/>
          <p:cNvSpPr txBox="1"/>
          <p:nvPr/>
        </p:nvSpPr>
        <p:spPr>
          <a:xfrm>
            <a:off x="6693049" y="1906792"/>
            <a:ext cx="3285116" cy="1319156"/>
          </a:xfrm>
          <a:prstGeom prst="rect">
            <a:avLst/>
          </a:prstGeom>
        </p:spPr>
        <p:txBody>
          <a:bodyPr wrap="square" lIns="0" tIns="0" rIns="0" bIns="0" rtlCol="0">
            <a:noAutofit/>
          </a:bodyPr>
          <a:lstStyle/>
          <a:p>
            <a:pPr marL="0" marR="0" lvl="0" indent="0" algn="l" defTabSz="914400" rtl="0" eaLnBrk="1" fontAlgn="auto" latinLnBrk="0" hangingPunct="1">
              <a:lnSpc>
                <a:spcPts val="882"/>
              </a:lnSpc>
              <a:spcBef>
                <a:spcPts val="0"/>
              </a:spcBef>
              <a:spcAft>
                <a:spcPts val="0"/>
              </a:spcAft>
              <a:buClrTx/>
              <a:buSzTx/>
              <a:buFontTx/>
              <a:buNone/>
              <a:tabLst/>
              <a:defRPr/>
            </a:pPr>
            <a:endParaRPr kumimoji="0" sz="882" b="0" i="0" u="none" strike="noStrike" kern="1200" cap="none" spc="0" normalizeH="0" baseline="0" noProof="0">
              <a:ln>
                <a:noFill/>
              </a:ln>
              <a:solidFill>
                <a:prstClr val="black"/>
              </a:solidFill>
              <a:effectLst/>
              <a:uLnTx/>
              <a:uFillTx/>
              <a:latin typeface="Calibri"/>
              <a:ea typeface="+mn-ea"/>
              <a:cs typeface="+mn-cs"/>
            </a:endParaRPr>
          </a:p>
          <a:p>
            <a:pPr marL="445121" marR="0" lvl="0" indent="0" algn="l" defTabSz="914400" rtl="0" eaLnBrk="1" fontAlgn="auto" latinLnBrk="0" hangingPunct="1">
              <a:lnSpc>
                <a:spcPct val="101725"/>
              </a:lnSpc>
              <a:spcBef>
                <a:spcPts val="1861"/>
              </a:spcBef>
              <a:spcAft>
                <a:spcPts val="0"/>
              </a:spcAft>
              <a:buClrTx/>
              <a:buSzTx/>
              <a:buFontTx/>
              <a:buNone/>
              <a:tabLst/>
              <a:defRPr/>
            </a:pPr>
            <a:r>
              <a:rPr kumimoji="0" sz="4236" b="0" i="0" u="none" strike="noStrike" kern="1200" cap="none" spc="0" normalizeH="0" baseline="0" noProof="0" dirty="0">
                <a:ln>
                  <a:noFill/>
                </a:ln>
                <a:solidFill>
                  <a:prstClr val="black"/>
                </a:solidFill>
                <a:effectLst/>
                <a:uLnTx/>
                <a:uFillTx/>
                <a:latin typeface="Calibri"/>
                <a:ea typeface="+mn-ea"/>
                <a:cs typeface="Calibri"/>
              </a:rPr>
              <a:t>FO</a:t>
            </a:r>
            <a:r>
              <a:rPr kumimoji="0" sz="4236" b="0" i="0" u="none" strike="noStrike" kern="1200" cap="none" spc="-4" normalizeH="0" baseline="0" noProof="0" dirty="0">
                <a:ln>
                  <a:noFill/>
                </a:ln>
                <a:solidFill>
                  <a:prstClr val="black"/>
                </a:solidFill>
                <a:effectLst/>
                <a:uLnTx/>
                <a:uFillTx/>
                <a:latin typeface="Calibri"/>
                <a:ea typeface="+mn-ea"/>
                <a:cs typeface="Calibri"/>
              </a:rPr>
              <a:t>C</a:t>
            </a:r>
            <a:r>
              <a:rPr kumimoji="0" sz="4236" b="0" i="0" u="none" strike="noStrike" kern="1200" cap="none" spc="0" normalizeH="0" baseline="0" noProof="0" dirty="0">
                <a:ln>
                  <a:noFill/>
                </a:ln>
                <a:solidFill>
                  <a:prstClr val="black"/>
                </a:solidFill>
                <a:effectLst/>
                <a:uLnTx/>
                <a:uFillTx/>
                <a:latin typeface="Calibri"/>
                <a:ea typeface="+mn-ea"/>
                <a:cs typeface="Calibri"/>
              </a:rPr>
              <a:t>US </a:t>
            </a:r>
            <a:r>
              <a:rPr kumimoji="0" sz="4236" b="0" i="0" u="none" strike="noStrike" kern="1200" cap="none" spc="-8" normalizeH="0" baseline="0" noProof="0" dirty="0">
                <a:ln>
                  <a:noFill/>
                </a:ln>
                <a:solidFill>
                  <a:prstClr val="black"/>
                </a:solidFill>
                <a:effectLst/>
                <a:uLnTx/>
                <a:uFillTx/>
                <a:latin typeface="Calibri"/>
                <a:ea typeface="+mn-ea"/>
                <a:cs typeface="Calibri"/>
              </a:rPr>
              <a:t>A</a:t>
            </a:r>
            <a:r>
              <a:rPr kumimoji="0" sz="4236" b="0" i="0" u="none" strike="noStrike" kern="1200" cap="none" spc="-4" normalizeH="0" baseline="0" noProof="0" dirty="0">
                <a:ln>
                  <a:noFill/>
                </a:ln>
                <a:solidFill>
                  <a:prstClr val="black"/>
                </a:solidFill>
                <a:effectLst/>
                <a:uLnTx/>
                <a:uFillTx/>
                <a:latin typeface="Calibri"/>
                <a:ea typeface="+mn-ea"/>
                <a:cs typeface="Calibri"/>
              </a:rPr>
              <a:t>C</a:t>
            </a:r>
            <a:r>
              <a:rPr kumimoji="0" sz="4236" b="0" i="0" u="none" strike="noStrike" kern="1200" cap="none" spc="0" normalizeH="0" baseline="0" noProof="0" dirty="0">
                <a:ln>
                  <a:noFill/>
                </a:ln>
                <a:solidFill>
                  <a:prstClr val="black"/>
                </a:solidFill>
                <a:effectLst/>
                <a:uLnTx/>
                <a:uFillTx/>
                <a:latin typeface="Calibri"/>
                <a:ea typeface="+mn-ea"/>
                <a:cs typeface="Calibri"/>
              </a:rPr>
              <a:t>T</a:t>
            </a:r>
            <a:endParaRPr kumimoji="0" sz="4236" b="0" i="0" u="none" strike="noStrike" kern="1200" cap="none" spc="0" normalizeH="0" baseline="0" noProof="0">
              <a:ln>
                <a:noFill/>
              </a:ln>
              <a:solidFill>
                <a:prstClr val="black"/>
              </a:solidFill>
              <a:effectLst/>
              <a:uLnTx/>
              <a:uFillTx/>
              <a:latin typeface="Calibri"/>
              <a:ea typeface="+mn-ea"/>
              <a:cs typeface="Calibri"/>
            </a:endParaRPr>
          </a:p>
        </p:txBody>
      </p:sp>
      <p:sp>
        <p:nvSpPr>
          <p:cNvPr id="2" name="object 2"/>
          <p:cNvSpPr txBox="1"/>
          <p:nvPr/>
        </p:nvSpPr>
        <p:spPr>
          <a:xfrm>
            <a:off x="2213834" y="1908137"/>
            <a:ext cx="3259566" cy="1317811"/>
          </a:xfrm>
          <a:prstGeom prst="rect">
            <a:avLst/>
          </a:prstGeom>
        </p:spPr>
        <p:txBody>
          <a:bodyPr wrap="square" lIns="0" tIns="0" rIns="0" bIns="0" rtlCol="0">
            <a:noAutofit/>
          </a:bodyPr>
          <a:lstStyle/>
          <a:p>
            <a:pPr marL="0" marR="0" lvl="0" indent="0" algn="l" defTabSz="914400" rtl="0" eaLnBrk="1" fontAlgn="auto" latinLnBrk="0" hangingPunct="1">
              <a:lnSpc>
                <a:spcPts val="971"/>
              </a:lnSpc>
              <a:spcBef>
                <a:spcPts val="29"/>
              </a:spcBef>
              <a:spcAft>
                <a:spcPts val="0"/>
              </a:spcAft>
              <a:buClrTx/>
              <a:buSzTx/>
              <a:buFontTx/>
              <a:buNone/>
              <a:tabLst/>
              <a:defRPr/>
            </a:pPr>
            <a:endParaRPr kumimoji="0" sz="971" b="0" i="0" u="none" strike="noStrike" kern="1200" cap="none" spc="0" normalizeH="0" baseline="0" noProof="0">
              <a:ln>
                <a:noFill/>
              </a:ln>
              <a:solidFill>
                <a:prstClr val="black"/>
              </a:solidFill>
              <a:effectLst/>
              <a:uLnTx/>
              <a:uFillTx/>
              <a:latin typeface="Calibri"/>
              <a:ea typeface="+mn-ea"/>
              <a:cs typeface="+mn-cs"/>
            </a:endParaRPr>
          </a:p>
          <a:p>
            <a:pPr marL="491133" marR="450662" lvl="0" indent="4408" algn="ctr" defTabSz="914400" rtl="0" eaLnBrk="1" fontAlgn="auto" latinLnBrk="0" hangingPunct="1">
              <a:lnSpc>
                <a:spcPts val="2369"/>
              </a:lnSpc>
              <a:spcBef>
                <a:spcPts val="0"/>
              </a:spcBef>
              <a:spcAft>
                <a:spcPts val="0"/>
              </a:spcAft>
              <a:buClrTx/>
              <a:buSzTx/>
              <a:buFontTx/>
              <a:buNone/>
              <a:tabLst/>
              <a:defRPr/>
            </a:pPr>
            <a:r>
              <a:rPr kumimoji="0" sz="1941" b="0" i="0" u="none" strike="noStrike" kern="1200" cap="none" spc="0" normalizeH="0" baseline="0" noProof="0" dirty="0">
                <a:ln>
                  <a:noFill/>
                </a:ln>
                <a:solidFill>
                  <a:prstClr val="black"/>
                </a:solidFill>
                <a:effectLst/>
                <a:uLnTx/>
                <a:uFillTx/>
                <a:latin typeface="Calibri"/>
                <a:ea typeface="+mn-ea"/>
                <a:cs typeface="Calibri"/>
              </a:rPr>
              <a:t>Will </a:t>
            </a:r>
            <a:r>
              <a:rPr kumimoji="0" sz="1941" b="0" i="0" u="none" strike="noStrike" kern="1200" cap="none" spc="4" normalizeH="0" baseline="0" noProof="0" dirty="0">
                <a:ln>
                  <a:noFill/>
                </a:ln>
                <a:solidFill>
                  <a:prstClr val="black"/>
                </a:solidFill>
                <a:effectLst/>
                <a:uLnTx/>
                <a:uFillTx/>
                <a:latin typeface="Calibri"/>
                <a:ea typeface="+mn-ea"/>
                <a:cs typeface="Calibri"/>
              </a:rPr>
              <a:t>t</a:t>
            </a:r>
            <a:r>
              <a:rPr kumimoji="0" sz="1941" b="0" i="0" u="none" strike="noStrike" kern="1200" cap="none" spc="0" normalizeH="0" baseline="0" noProof="0" dirty="0">
                <a:ln>
                  <a:noFill/>
                </a:ln>
                <a:solidFill>
                  <a:prstClr val="black"/>
                </a:solidFill>
                <a:effectLst/>
                <a:uLnTx/>
                <a:uFillTx/>
                <a:latin typeface="Calibri"/>
                <a:ea typeface="+mn-ea"/>
                <a:cs typeface="Calibri"/>
              </a:rPr>
              <a:t>he</a:t>
            </a:r>
            <a:r>
              <a:rPr kumimoji="0" sz="1941" b="0" i="0" u="none" strike="noStrike" kern="1200" cap="none" spc="-4" normalizeH="0" baseline="0" noProof="0" dirty="0">
                <a:ln>
                  <a:noFill/>
                </a:ln>
                <a:solidFill>
                  <a:prstClr val="black"/>
                </a:solidFill>
                <a:effectLst/>
                <a:uLnTx/>
                <a:uFillTx/>
                <a:latin typeface="Calibri"/>
                <a:ea typeface="+mn-ea"/>
                <a:cs typeface="Calibri"/>
              </a:rPr>
              <a:t> </a:t>
            </a:r>
            <a:r>
              <a:rPr kumimoji="0" sz="1941" b="0" i="0" u="none" strike="noStrike" kern="1200" cap="none" spc="0" normalizeH="0" baseline="0" noProof="0" dirty="0">
                <a:ln>
                  <a:noFill/>
                </a:ln>
                <a:solidFill>
                  <a:prstClr val="black"/>
                </a:solidFill>
                <a:effectLst/>
                <a:uLnTx/>
                <a:uFillTx/>
                <a:latin typeface="Calibri"/>
                <a:ea typeface="+mn-ea"/>
                <a:cs typeface="Calibri"/>
              </a:rPr>
              <a:t>offe</a:t>
            </a:r>
            <a:r>
              <a:rPr kumimoji="0" sz="1941" b="0" i="0" u="none" strike="noStrike" kern="1200" cap="none" spc="4" normalizeH="0" baseline="0" noProof="0" dirty="0">
                <a:ln>
                  <a:noFill/>
                </a:ln>
                <a:solidFill>
                  <a:prstClr val="black"/>
                </a:solidFill>
                <a:effectLst/>
                <a:uLnTx/>
                <a:uFillTx/>
                <a:latin typeface="Calibri"/>
                <a:ea typeface="+mn-ea"/>
                <a:cs typeface="Calibri"/>
              </a:rPr>
              <a:t>n</a:t>
            </a:r>
            <a:r>
              <a:rPr kumimoji="0" sz="1941" b="0" i="0" u="none" strike="noStrike" kern="1200" cap="none" spc="0" normalizeH="0" baseline="0" noProof="0" dirty="0">
                <a:ln>
                  <a:noFill/>
                </a:ln>
                <a:solidFill>
                  <a:prstClr val="black"/>
                </a:solidFill>
                <a:effectLst/>
                <a:uLnTx/>
                <a:uFillTx/>
                <a:latin typeface="Calibri"/>
                <a:ea typeface="+mn-ea"/>
                <a:cs typeface="Calibri"/>
              </a:rPr>
              <a:t>se</a:t>
            </a:r>
            <a:r>
              <a:rPr kumimoji="0" sz="1941" b="0" i="0" u="none" strike="noStrike" kern="1200" cap="none" spc="-4" normalizeH="0" baseline="0" noProof="0" dirty="0">
                <a:ln>
                  <a:noFill/>
                </a:ln>
                <a:solidFill>
                  <a:prstClr val="black"/>
                </a:solidFill>
                <a:effectLst/>
                <a:uLnTx/>
                <a:uFillTx/>
                <a:latin typeface="Calibri"/>
                <a:ea typeface="+mn-ea"/>
                <a:cs typeface="Calibri"/>
              </a:rPr>
              <a:t> </a:t>
            </a:r>
            <a:r>
              <a:rPr kumimoji="0" sz="1941" b="0" i="0" u="none" strike="noStrike" kern="1200" cap="none" spc="0" normalizeH="0" baseline="0" noProof="0" dirty="0">
                <a:ln>
                  <a:noFill/>
                </a:ln>
                <a:solidFill>
                  <a:prstClr val="black"/>
                </a:solidFill>
                <a:effectLst/>
                <a:uLnTx/>
                <a:uFillTx/>
                <a:latin typeface="Calibri"/>
                <a:ea typeface="+mn-ea"/>
                <a:cs typeface="Calibri"/>
              </a:rPr>
              <a:t>be </a:t>
            </a:r>
            <a:endParaRPr kumimoji="0" sz="1941" b="0" i="0" u="none" strike="noStrike" kern="1200" cap="none" spc="0" normalizeH="0" baseline="0" noProof="0">
              <a:ln>
                <a:noFill/>
              </a:ln>
              <a:solidFill>
                <a:prstClr val="black"/>
              </a:solidFill>
              <a:effectLst/>
              <a:uLnTx/>
              <a:uFillTx/>
              <a:latin typeface="Calibri"/>
              <a:ea typeface="+mn-ea"/>
              <a:cs typeface="Calibri"/>
            </a:endParaRPr>
          </a:p>
          <a:p>
            <a:pPr marL="491133" marR="450662" lvl="0" indent="0" algn="ctr" defTabSz="914400" rtl="0" eaLnBrk="1" fontAlgn="auto" latinLnBrk="0" hangingPunct="1">
              <a:lnSpc>
                <a:spcPts val="2369"/>
              </a:lnSpc>
              <a:spcBef>
                <a:spcPts val="357"/>
              </a:spcBef>
              <a:spcAft>
                <a:spcPts val="0"/>
              </a:spcAft>
              <a:buClrTx/>
              <a:buSzTx/>
              <a:buFontTx/>
              <a:buNone/>
              <a:tabLst/>
              <a:defRPr/>
            </a:pPr>
            <a:r>
              <a:rPr kumimoji="0" sz="1941" b="0" i="0" u="none" strike="noStrike" kern="1200" cap="none" spc="0" normalizeH="0" baseline="0" noProof="0" dirty="0">
                <a:ln>
                  <a:noFill/>
                </a:ln>
                <a:solidFill>
                  <a:prstClr val="black"/>
                </a:solidFill>
                <a:effectLst/>
                <a:uLnTx/>
                <a:uFillTx/>
                <a:latin typeface="Calibri"/>
                <a:ea typeface="+mn-ea"/>
                <a:cs typeface="Calibri"/>
              </a:rPr>
              <a:t>diver</a:t>
            </a:r>
            <a:r>
              <a:rPr kumimoji="0" sz="1941" b="0" i="0" u="none" strike="noStrike" kern="1200" cap="none" spc="-4" normalizeH="0" baseline="0" noProof="0" dirty="0">
                <a:ln>
                  <a:noFill/>
                </a:ln>
                <a:solidFill>
                  <a:prstClr val="black"/>
                </a:solidFill>
                <a:effectLst/>
                <a:uLnTx/>
                <a:uFillTx/>
                <a:latin typeface="Calibri"/>
                <a:ea typeface="+mn-ea"/>
                <a:cs typeface="Calibri"/>
              </a:rPr>
              <a:t>t</a:t>
            </a:r>
            <a:r>
              <a:rPr kumimoji="0" sz="1941" b="0" i="0" u="none" strike="noStrike" kern="1200" cap="none" spc="0" normalizeH="0" baseline="0" noProof="0" dirty="0">
                <a:ln>
                  <a:noFill/>
                </a:ln>
                <a:solidFill>
                  <a:prstClr val="black"/>
                </a:solidFill>
                <a:effectLst/>
                <a:uLnTx/>
                <a:uFillTx/>
                <a:latin typeface="Calibri"/>
                <a:ea typeface="+mn-ea"/>
                <a:cs typeface="Calibri"/>
              </a:rPr>
              <a:t>ed from</a:t>
            </a:r>
            <a:r>
              <a:rPr kumimoji="0" sz="1941" b="0" i="0" u="none" strike="noStrike" kern="1200" cap="none" spc="-8" normalizeH="0" baseline="0" noProof="0" dirty="0">
                <a:ln>
                  <a:noFill/>
                </a:ln>
                <a:solidFill>
                  <a:prstClr val="black"/>
                </a:solidFill>
                <a:effectLst/>
                <a:uLnTx/>
                <a:uFillTx/>
                <a:latin typeface="Calibri"/>
                <a:ea typeface="+mn-ea"/>
                <a:cs typeface="Calibri"/>
              </a:rPr>
              <a:t> </a:t>
            </a:r>
            <a:r>
              <a:rPr kumimoji="0" sz="1941" b="0" i="0" u="none" strike="noStrike" kern="1200" cap="none" spc="0" normalizeH="0" baseline="0" noProof="0" dirty="0">
                <a:ln>
                  <a:noFill/>
                </a:ln>
                <a:solidFill>
                  <a:prstClr val="black"/>
                </a:solidFill>
                <a:effectLst/>
                <a:uLnTx/>
                <a:uFillTx/>
                <a:latin typeface="Calibri"/>
                <a:ea typeface="+mn-ea"/>
                <a:cs typeface="Calibri"/>
              </a:rPr>
              <a:t>a for</a:t>
            </a:r>
            <a:r>
              <a:rPr kumimoji="0" sz="1941" b="0" i="0" u="none" strike="noStrike" kern="1200" cap="none" spc="-4" normalizeH="0" baseline="0" noProof="0" dirty="0">
                <a:ln>
                  <a:noFill/>
                </a:ln>
                <a:solidFill>
                  <a:prstClr val="black"/>
                </a:solidFill>
                <a:effectLst/>
                <a:uLnTx/>
                <a:uFillTx/>
                <a:latin typeface="Calibri"/>
                <a:ea typeface="+mn-ea"/>
                <a:cs typeface="Calibri"/>
              </a:rPr>
              <a:t>m</a:t>
            </a:r>
            <a:r>
              <a:rPr kumimoji="0" sz="1941" b="0" i="0" u="none" strike="noStrike" kern="1200" cap="none" spc="0" normalizeH="0" baseline="0" noProof="0" dirty="0">
                <a:ln>
                  <a:noFill/>
                </a:ln>
                <a:solidFill>
                  <a:prstClr val="black"/>
                </a:solidFill>
                <a:effectLst/>
                <a:uLnTx/>
                <a:uFillTx/>
                <a:latin typeface="Calibri"/>
                <a:ea typeface="+mn-ea"/>
                <a:cs typeface="Calibri"/>
              </a:rPr>
              <a:t>al </a:t>
            </a:r>
            <a:endParaRPr kumimoji="0" sz="1941" b="0" i="0" u="none" strike="noStrike" kern="1200" cap="none" spc="0" normalizeH="0" baseline="0" noProof="0">
              <a:ln>
                <a:noFill/>
              </a:ln>
              <a:solidFill>
                <a:prstClr val="black"/>
              </a:solidFill>
              <a:effectLst/>
              <a:uLnTx/>
              <a:uFillTx/>
              <a:latin typeface="Calibri"/>
              <a:ea typeface="+mn-ea"/>
              <a:cs typeface="Calibri"/>
            </a:endParaRPr>
          </a:p>
          <a:p>
            <a:pPr marL="491133" marR="450662" lvl="0" indent="0" algn="ctr" defTabSz="914400" rtl="0" eaLnBrk="1" fontAlgn="auto" latinLnBrk="0" hangingPunct="1">
              <a:lnSpc>
                <a:spcPts val="2369"/>
              </a:lnSpc>
              <a:spcBef>
                <a:spcPts val="357"/>
              </a:spcBef>
              <a:spcAft>
                <a:spcPts val="0"/>
              </a:spcAft>
              <a:buClrTx/>
              <a:buSzTx/>
              <a:buFontTx/>
              <a:buNone/>
              <a:tabLst/>
              <a:defRPr/>
            </a:pPr>
            <a:r>
              <a:rPr kumimoji="0" sz="1941" b="0" i="0" u="none" strike="noStrike" kern="1200" cap="none" spc="0" normalizeH="0" baseline="0" noProof="0" dirty="0">
                <a:ln>
                  <a:noFill/>
                </a:ln>
                <a:solidFill>
                  <a:prstClr val="black"/>
                </a:solidFill>
                <a:effectLst/>
                <a:uLnTx/>
                <a:uFillTx/>
                <a:latin typeface="Calibri"/>
                <a:ea typeface="+mn-ea"/>
                <a:cs typeface="Calibri"/>
              </a:rPr>
              <a:t>pe</a:t>
            </a:r>
            <a:r>
              <a:rPr kumimoji="0" sz="1941" b="0" i="0" u="none" strike="noStrike" kern="1200" cap="none" spc="-4" normalizeH="0" baseline="0" noProof="0" dirty="0">
                <a:ln>
                  <a:noFill/>
                </a:ln>
                <a:solidFill>
                  <a:prstClr val="black"/>
                </a:solidFill>
                <a:effectLst/>
                <a:uLnTx/>
                <a:uFillTx/>
                <a:latin typeface="Calibri"/>
                <a:ea typeface="+mn-ea"/>
                <a:cs typeface="Calibri"/>
              </a:rPr>
              <a:t>t</a:t>
            </a:r>
            <a:r>
              <a:rPr kumimoji="0" sz="1941" b="0" i="0" u="none" strike="noStrike" kern="1200" cap="none" spc="0" normalizeH="0" baseline="0" noProof="0" dirty="0">
                <a:ln>
                  <a:noFill/>
                </a:ln>
                <a:solidFill>
                  <a:prstClr val="black"/>
                </a:solidFill>
                <a:effectLst/>
                <a:uLnTx/>
                <a:uFillTx/>
                <a:latin typeface="Calibri"/>
                <a:ea typeface="+mn-ea"/>
                <a:cs typeface="Calibri"/>
              </a:rPr>
              <a:t>i</a:t>
            </a:r>
            <a:r>
              <a:rPr kumimoji="0" sz="1941" b="0" i="0" u="none" strike="noStrike" kern="1200" cap="none" spc="4" normalizeH="0" baseline="0" noProof="0" dirty="0">
                <a:ln>
                  <a:noFill/>
                </a:ln>
                <a:solidFill>
                  <a:prstClr val="black"/>
                </a:solidFill>
                <a:effectLst/>
                <a:uLnTx/>
                <a:uFillTx/>
                <a:latin typeface="Calibri"/>
                <a:ea typeface="+mn-ea"/>
                <a:cs typeface="Calibri"/>
              </a:rPr>
              <a:t>t</a:t>
            </a:r>
            <a:r>
              <a:rPr kumimoji="0" sz="1941" b="0" i="0" u="none" strike="noStrike" kern="1200" cap="none" spc="0" normalizeH="0" baseline="0" noProof="0" dirty="0">
                <a:ln>
                  <a:noFill/>
                </a:ln>
                <a:solidFill>
                  <a:prstClr val="black"/>
                </a:solidFill>
                <a:effectLst/>
                <a:uLnTx/>
                <a:uFillTx/>
                <a:latin typeface="Calibri"/>
                <a:ea typeface="+mn-ea"/>
                <a:cs typeface="Calibri"/>
              </a:rPr>
              <a:t>ion?</a:t>
            </a:r>
            <a:endParaRPr kumimoji="0" sz="1941"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292174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81200" y="274638"/>
            <a:ext cx="8229600" cy="639762"/>
          </a:xfrm>
        </p:spPr>
        <p:txBody>
          <a:bodyPr>
            <a:normAutofit fontScale="90000"/>
          </a:bodyPr>
          <a:lstStyle/>
          <a:p>
            <a:r>
              <a:rPr lang="en-US" dirty="0"/>
              <a:t>Role Conflict Avoidance Decision-Tree</a:t>
            </a:r>
          </a:p>
        </p:txBody>
      </p:sp>
      <p:sp>
        <p:nvSpPr>
          <p:cNvPr id="11" name="Oval 10"/>
          <p:cNvSpPr/>
          <p:nvPr/>
        </p:nvSpPr>
        <p:spPr>
          <a:xfrm>
            <a:off x="1981201" y="1343025"/>
            <a:ext cx="2219325" cy="1390650"/>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Text Box 6"/>
          <p:cNvSpPr txBox="1"/>
          <p:nvPr/>
        </p:nvSpPr>
        <p:spPr>
          <a:xfrm>
            <a:off x="2271712" y="1609725"/>
            <a:ext cx="1638300" cy="857250"/>
          </a:xfrm>
          <a:prstGeom prst="rect">
            <a:avLst/>
          </a:prstGeom>
          <a:solidFill>
            <a:srgbClr val="FFC000"/>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Times New Roman"/>
              </a:rPr>
              <a:t>Is the conduct delinquent or a school infraction?</a:t>
            </a:r>
            <a:endPar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13" name="Right Arrow 12"/>
          <p:cNvSpPr/>
          <p:nvPr/>
        </p:nvSpPr>
        <p:spPr>
          <a:xfrm>
            <a:off x="4267200" y="1885950"/>
            <a:ext cx="647700" cy="30480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Rectangle 13"/>
          <p:cNvSpPr/>
          <p:nvPr/>
        </p:nvSpPr>
        <p:spPr>
          <a:xfrm>
            <a:off x="5043488" y="1385888"/>
            <a:ext cx="2105025" cy="1304925"/>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Text Box 25"/>
          <p:cNvSpPr txBox="1"/>
          <p:nvPr/>
        </p:nvSpPr>
        <p:spPr>
          <a:xfrm>
            <a:off x="5288087" y="1614441"/>
            <a:ext cx="1590675" cy="971550"/>
          </a:xfrm>
          <a:prstGeom prst="rect">
            <a:avLst/>
          </a:prstGeom>
          <a:solidFill>
            <a:srgbClr val="5B9BD5"/>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panose="02020603050405020304" pitchFamily="18" charset="0"/>
                <a:ea typeface="Calibri"/>
                <a:cs typeface="Times New Roman" panose="02020603050405020304" pitchFamily="18" charset="0"/>
              </a:rPr>
              <a:t>School Resource Officer Involved?</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1" y="1849438"/>
            <a:ext cx="665163"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8001000" y="1367631"/>
            <a:ext cx="2076450" cy="1304925"/>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9" name="Down Arrow 18"/>
          <p:cNvSpPr/>
          <p:nvPr/>
        </p:nvSpPr>
        <p:spPr>
          <a:xfrm>
            <a:off x="2938462" y="2819400"/>
            <a:ext cx="304800" cy="285750"/>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 name="Down Arrow 20"/>
          <p:cNvSpPr/>
          <p:nvPr/>
        </p:nvSpPr>
        <p:spPr>
          <a:xfrm>
            <a:off x="9438628" y="2843212"/>
            <a:ext cx="304800" cy="285750"/>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2" name="Down Arrow 21"/>
          <p:cNvSpPr/>
          <p:nvPr/>
        </p:nvSpPr>
        <p:spPr>
          <a:xfrm>
            <a:off x="2938462" y="4584622"/>
            <a:ext cx="304800" cy="285750"/>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 name="Down Arrow 22"/>
          <p:cNvSpPr/>
          <p:nvPr/>
        </p:nvSpPr>
        <p:spPr>
          <a:xfrm rot="1820038">
            <a:off x="9366805" y="4648383"/>
            <a:ext cx="304800" cy="285750"/>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5" name="Oval 24"/>
          <p:cNvSpPr/>
          <p:nvPr/>
        </p:nvSpPr>
        <p:spPr>
          <a:xfrm>
            <a:off x="1981201" y="4953000"/>
            <a:ext cx="2219325" cy="1390650"/>
          </a:xfrm>
          <a:prstGeom prst="ellipse">
            <a:avLst/>
          </a:prstGeom>
          <a:solidFill>
            <a:srgbClr val="70AD47"/>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6" name="Rectangle 25"/>
          <p:cNvSpPr/>
          <p:nvPr/>
        </p:nvSpPr>
        <p:spPr>
          <a:xfrm>
            <a:off x="2005012" y="3224213"/>
            <a:ext cx="2171700" cy="1304925"/>
          </a:xfrm>
          <a:prstGeom prst="rect">
            <a:avLst/>
          </a:prstGeom>
          <a:solidFill>
            <a:srgbClr val="5B9BD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 name="Rectangle 27"/>
          <p:cNvSpPr/>
          <p:nvPr/>
        </p:nvSpPr>
        <p:spPr>
          <a:xfrm>
            <a:off x="9048103" y="3224212"/>
            <a:ext cx="1085850" cy="1304925"/>
          </a:xfrm>
          <a:prstGeom prst="rect">
            <a:avLst/>
          </a:prstGeom>
          <a:solidFill>
            <a:srgbClr val="5B9BD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9" name="Oval 28"/>
          <p:cNvSpPr/>
          <p:nvPr/>
        </p:nvSpPr>
        <p:spPr>
          <a:xfrm>
            <a:off x="6461919" y="3224212"/>
            <a:ext cx="2219325" cy="1390650"/>
          </a:xfrm>
          <a:prstGeom prst="ellipse">
            <a:avLst/>
          </a:prstGeom>
          <a:solidFill>
            <a:srgbClr val="70AD47"/>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1" name="Oval 30"/>
          <p:cNvSpPr/>
          <p:nvPr/>
        </p:nvSpPr>
        <p:spPr>
          <a:xfrm>
            <a:off x="7972425" y="4972975"/>
            <a:ext cx="2133600" cy="1390650"/>
          </a:xfrm>
          <a:prstGeom prst="ellipse">
            <a:avLst/>
          </a:prstGeom>
          <a:solidFill>
            <a:srgbClr val="FF0000"/>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2" name="Text Box 30"/>
          <p:cNvSpPr txBox="1"/>
          <p:nvPr/>
        </p:nvSpPr>
        <p:spPr>
          <a:xfrm>
            <a:off x="2128837" y="3338511"/>
            <a:ext cx="1924050" cy="1076325"/>
          </a:xfrm>
          <a:prstGeom prst="rect">
            <a:avLst/>
          </a:prstGeom>
          <a:solidFill>
            <a:srgbClr val="5B9BD5"/>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Times New Roman"/>
                <a:ea typeface="Calibri"/>
                <a:cs typeface="Times New Roman"/>
              </a:rPr>
              <a:t>No Law Enforcement Involvement</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33" name="Text Box 37"/>
          <p:cNvSpPr txBox="1"/>
          <p:nvPr/>
        </p:nvSpPr>
        <p:spPr>
          <a:xfrm>
            <a:off x="4176712" y="1582490"/>
            <a:ext cx="857250" cy="2667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Times New Roman"/>
                <a:ea typeface="Calibri"/>
                <a:cs typeface="Times New Roman"/>
              </a:rPr>
              <a:t>Delinquent</a:t>
            </a:r>
            <a:endPar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34" name="Text Box 42"/>
          <p:cNvSpPr txBox="1"/>
          <p:nvPr/>
        </p:nvSpPr>
        <p:spPr>
          <a:xfrm>
            <a:off x="7229198" y="1620837"/>
            <a:ext cx="523875" cy="2286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a:ea typeface="Calibri"/>
                <a:cs typeface="Times New Roman"/>
              </a:rPr>
              <a:t>YES</a:t>
            </a:r>
            <a:endParaRPr kumimoji="0" lang="en-US" sz="11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35" name="Text Box 38"/>
          <p:cNvSpPr txBox="1"/>
          <p:nvPr/>
        </p:nvSpPr>
        <p:spPr>
          <a:xfrm>
            <a:off x="6235824" y="2847975"/>
            <a:ext cx="523875" cy="2286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a:ea typeface="Calibri"/>
                <a:cs typeface="Times New Roman"/>
              </a:rPr>
              <a:t>NO</a:t>
            </a:r>
            <a:endParaRPr kumimoji="0" lang="en-US" sz="11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36" name="Text Box 39"/>
          <p:cNvSpPr txBox="1"/>
          <p:nvPr/>
        </p:nvSpPr>
        <p:spPr>
          <a:xfrm>
            <a:off x="3244742" y="2867026"/>
            <a:ext cx="742950" cy="23812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Calibri"/>
                <a:cs typeface="Times New Roman"/>
              </a:rPr>
              <a:t>Infraction</a:t>
            </a:r>
          </a:p>
        </p:txBody>
      </p:sp>
      <p:sp>
        <p:nvSpPr>
          <p:cNvPr id="37" name="Text Box 31"/>
          <p:cNvSpPr txBox="1"/>
          <p:nvPr/>
        </p:nvSpPr>
        <p:spPr>
          <a:xfrm>
            <a:off x="2271712" y="5238750"/>
            <a:ext cx="1676400" cy="819150"/>
          </a:xfrm>
          <a:prstGeom prst="rect">
            <a:avLst/>
          </a:prstGeom>
          <a:solidFill>
            <a:srgbClr val="70AD47"/>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0" cap="none" spc="0" normalizeH="0" baseline="0" noProof="0">
                <a:ln>
                  <a:noFill/>
                </a:ln>
                <a:solidFill>
                  <a:srgbClr val="000000"/>
                </a:solidFill>
                <a:effectLst/>
                <a:uLnTx/>
                <a:uFillTx/>
                <a:latin typeface="Times New Roman"/>
                <a:ea typeface="Calibri"/>
                <a:cs typeface="Times New Roman"/>
              </a:rPr>
              <a:t>School Code Responses applied by Administrator</a:t>
            </a:r>
            <a:endPar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38" name="Text Box 26"/>
          <p:cNvSpPr txBox="1"/>
          <p:nvPr/>
        </p:nvSpPr>
        <p:spPr>
          <a:xfrm>
            <a:off x="8124178" y="1509712"/>
            <a:ext cx="1847850" cy="1057275"/>
          </a:xfrm>
          <a:prstGeom prst="rect">
            <a:avLst/>
          </a:prstGeom>
          <a:solidFill>
            <a:srgbClr val="5B9BD5"/>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Times New Roman"/>
              <a:ea typeface="Calibri"/>
              <a:cs typeface="Times New Roman"/>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Times New Roman"/>
                <a:ea typeface="Calibri"/>
                <a:cs typeface="Times New Roman"/>
              </a:rPr>
              <a:t>Is it a Focus Act?</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3429" y="2833687"/>
            <a:ext cx="45336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 Box 27"/>
          <p:cNvSpPr txBox="1"/>
          <p:nvPr/>
        </p:nvSpPr>
        <p:spPr>
          <a:xfrm>
            <a:off x="9048103" y="3224212"/>
            <a:ext cx="1057922" cy="1304924"/>
          </a:xfrm>
          <a:prstGeom prst="rect">
            <a:avLst/>
          </a:prstGeom>
          <a:solidFill>
            <a:srgbClr val="5B9BD5"/>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a typeface="Calibri"/>
                <a:cs typeface="Times New Roman" panose="02020603050405020304" pitchFamily="18" charset="0"/>
              </a:rPr>
              <a:t>Can it be resolved using problem-oriented approach?</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 </a:t>
            </a:r>
          </a:p>
        </p:txBody>
      </p:sp>
      <p:sp>
        <p:nvSpPr>
          <p:cNvPr id="41" name="Text Box 28"/>
          <p:cNvSpPr txBox="1"/>
          <p:nvPr/>
        </p:nvSpPr>
        <p:spPr>
          <a:xfrm>
            <a:off x="8281341" y="5319851"/>
            <a:ext cx="1533525" cy="742950"/>
          </a:xfrm>
          <a:prstGeom prst="rect">
            <a:avLst/>
          </a:prstGeom>
          <a:solidFill>
            <a:srgbClr val="FF0000"/>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0" cap="none" spc="0" normalizeH="0" baseline="0" noProof="0">
                <a:ln>
                  <a:noFill/>
                </a:ln>
                <a:solidFill>
                  <a:srgbClr val="000000"/>
                </a:solidFill>
                <a:effectLst/>
                <a:uLnTx/>
                <a:uFillTx/>
                <a:latin typeface="Times New Roman"/>
                <a:ea typeface="Calibri"/>
                <a:cs typeface="Times New Roman"/>
              </a:rPr>
              <a:t>Referral to Juvenile Court</a:t>
            </a:r>
            <a:endPar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6753" y="4686741"/>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Minus 42"/>
          <p:cNvSpPr/>
          <p:nvPr/>
        </p:nvSpPr>
        <p:spPr>
          <a:xfrm>
            <a:off x="5963506" y="1609726"/>
            <a:ext cx="239835" cy="2805110"/>
          </a:xfrm>
          <a:prstGeom prst="mathMin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2141" y="3034241"/>
            <a:ext cx="1825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Left Arrow 43"/>
          <p:cNvSpPr/>
          <p:nvPr/>
        </p:nvSpPr>
        <p:spPr>
          <a:xfrm>
            <a:off x="4302665" y="3721404"/>
            <a:ext cx="1724940" cy="3048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701733" y="3763883"/>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1243" y="3491441"/>
            <a:ext cx="36686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358594">
            <a:off x="8286070" y="2783486"/>
            <a:ext cx="321212" cy="60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57466" y="2859881"/>
            <a:ext cx="523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 Box 32"/>
          <p:cNvSpPr txBox="1"/>
          <p:nvPr/>
        </p:nvSpPr>
        <p:spPr>
          <a:xfrm>
            <a:off x="6842919" y="3448579"/>
            <a:ext cx="1457325" cy="1000125"/>
          </a:xfrm>
          <a:prstGeom prst="rect">
            <a:avLst/>
          </a:prstGeom>
          <a:solidFill>
            <a:srgbClr val="70AD47"/>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a:ea typeface="Calibri"/>
                <a:cs typeface="Times New Roman"/>
              </a:rPr>
              <a:t>Response applied by School Resource Officer as set forth in Graduated Response Matrix</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9" name="TextBox 8"/>
          <p:cNvSpPr txBox="1"/>
          <p:nvPr/>
        </p:nvSpPr>
        <p:spPr>
          <a:xfrm>
            <a:off x="4267202" y="4686741"/>
            <a:ext cx="3631013" cy="1938992"/>
          </a:xfrm>
          <a:prstGeom prst="rect">
            <a:avLst/>
          </a:prstGeom>
          <a:solidFill>
            <a:schemeClr val="bg1">
              <a:lumMod val="85000"/>
            </a:schemeClr>
          </a:solidFill>
          <a:ln>
            <a:solidFill>
              <a:srgbClr val="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decision-tree is designed to aid school-justice partnerships with developing written guidelines that clearly distinguish the role of school police and school administrators to avoid role conflict that results in the unintended criminalizing of school rules. This process also aids in developing least restrictive responses when the infraction is delinquent in nature. As suggested in this process, SRO’s should be given discretion at every decision point to resolve delinquent acts using a problem-solving model if possible.</a:t>
            </a:r>
          </a:p>
        </p:txBody>
      </p:sp>
    </p:spTree>
    <p:extLst>
      <p:ext uri="{BB962C8B-B14F-4D97-AF65-F5344CB8AC3E}">
        <p14:creationId xmlns:p14="http://schemas.microsoft.com/office/powerpoint/2010/main" val="9028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563562"/>
          </a:xfrm>
        </p:spPr>
        <p:txBody>
          <a:bodyPr>
            <a:normAutofit fontScale="90000"/>
          </a:bodyPr>
          <a:lstStyle/>
          <a:p>
            <a:r>
              <a:rPr lang="en-US" dirty="0"/>
              <a:t>Focus Act Response Matrix</a:t>
            </a:r>
          </a:p>
        </p:txBody>
      </p:sp>
      <p:sp>
        <p:nvSpPr>
          <p:cNvPr id="5" name="Rectangle 4"/>
          <p:cNvSpPr/>
          <p:nvPr/>
        </p:nvSpPr>
        <p:spPr>
          <a:xfrm>
            <a:off x="2133600" y="1066800"/>
            <a:ext cx="8229600" cy="809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2057400" y="1066801"/>
            <a:ext cx="22098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List Focus Acts:</a:t>
            </a:r>
          </a:p>
        </p:txBody>
      </p:sp>
      <p:sp>
        <p:nvSpPr>
          <p:cNvPr id="16" name="Rectangle 15"/>
          <p:cNvSpPr/>
          <p:nvPr/>
        </p:nvSpPr>
        <p:spPr>
          <a:xfrm>
            <a:off x="2133599" y="1897546"/>
            <a:ext cx="1110194" cy="1209251"/>
          </a:xfrm>
          <a:prstGeom prst="rect">
            <a:avLst/>
          </a:prstGeom>
          <a:solidFill>
            <a:schemeClr val="bg1"/>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5601" y="1874032"/>
            <a:ext cx="1266558" cy="1249039"/>
          </a:xfrm>
          <a:prstGeom prst="rect">
            <a:avLst/>
          </a:prstGeom>
          <a:solidFill>
            <a:schemeClr val="bg1"/>
          </a:solidFill>
          <a:ln>
            <a:noFill/>
          </a:ln>
          <a:effectLs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840" y="1874896"/>
            <a:ext cx="1268016" cy="1231900"/>
          </a:xfrm>
          <a:prstGeom prst="rect">
            <a:avLst/>
          </a:prstGeom>
          <a:solidFill>
            <a:schemeClr val="bg1"/>
          </a:solidFill>
          <a:ln>
            <a:noFill/>
          </a:ln>
          <a:effectLs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5448" y="1887596"/>
            <a:ext cx="1251752" cy="1219200"/>
          </a:xfrm>
          <a:prstGeom prst="rect">
            <a:avLst/>
          </a:prstGeom>
          <a:solidFill>
            <a:schemeClr val="bg1"/>
          </a:solidFill>
          <a:ln>
            <a:noFill/>
          </a:ln>
          <a:effectLs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1" y="1879335"/>
            <a:ext cx="1195387" cy="1216980"/>
          </a:xfrm>
          <a:prstGeom prst="rect">
            <a:avLst/>
          </a:prstGeom>
          <a:solidFill>
            <a:schemeClr val="bg1"/>
          </a:solidFill>
          <a:ln>
            <a:noFill/>
          </a:ln>
          <a:effectLs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794" y="1886659"/>
            <a:ext cx="1104899" cy="1236411"/>
          </a:xfrm>
          <a:prstGeom prst="rect">
            <a:avLst/>
          </a:prstGeom>
          <a:solidFill>
            <a:schemeClr val="bg1"/>
          </a:solidFill>
          <a:ln>
            <a:noFill/>
          </a:ln>
          <a:effectLst/>
          <a:extLst/>
        </p:spPr>
      </p:pic>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7534" y="1877115"/>
            <a:ext cx="1090613" cy="1219200"/>
          </a:xfrm>
          <a:prstGeom prst="rect">
            <a:avLst/>
          </a:prstGeom>
          <a:solidFill>
            <a:schemeClr val="bg1"/>
          </a:solidFill>
          <a:ln>
            <a:noFill/>
          </a:ln>
          <a:effectLst/>
          <a:extLst/>
        </p:spPr>
      </p:pic>
      <p:sp>
        <p:nvSpPr>
          <p:cNvPr id="15" name="TextBox 14"/>
          <p:cNvSpPr txBox="1"/>
          <p:nvPr/>
        </p:nvSpPr>
        <p:spPr>
          <a:xfrm>
            <a:off x="2184854" y="1863936"/>
            <a:ext cx="9143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Person</a:t>
            </a:r>
          </a:p>
        </p:txBody>
      </p:sp>
      <p:sp>
        <p:nvSpPr>
          <p:cNvPr id="18" name="TextBox 17"/>
          <p:cNvSpPr txBox="1"/>
          <p:nvPr/>
        </p:nvSpPr>
        <p:spPr>
          <a:xfrm>
            <a:off x="3321536" y="1887524"/>
            <a:ext cx="93821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Property</a:t>
            </a:r>
          </a:p>
        </p:txBody>
      </p:sp>
      <p:sp>
        <p:nvSpPr>
          <p:cNvPr id="19" name="TextBox 18"/>
          <p:cNvSpPr txBox="1"/>
          <p:nvPr/>
        </p:nvSpPr>
        <p:spPr>
          <a:xfrm>
            <a:off x="4505471" y="1886659"/>
            <a:ext cx="93821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Weapon</a:t>
            </a:r>
          </a:p>
        </p:txBody>
      </p:sp>
      <p:sp>
        <p:nvSpPr>
          <p:cNvPr id="28" name="Rectangle 27"/>
          <p:cNvSpPr/>
          <p:nvPr/>
        </p:nvSpPr>
        <p:spPr>
          <a:xfrm>
            <a:off x="2133716" y="3117684"/>
            <a:ext cx="1110076" cy="2910378"/>
          </a:xfrm>
          <a:prstGeom prst="rect">
            <a:avLst/>
          </a:prstGeom>
          <a:solidFill>
            <a:schemeClr val="bg1"/>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794" y="3117683"/>
            <a:ext cx="1104899" cy="2923078"/>
          </a:xfrm>
          <a:prstGeom prst="rect">
            <a:avLst/>
          </a:prstGeom>
          <a:solidFill>
            <a:schemeClr val="bg1"/>
          </a:solidFill>
          <a:ln>
            <a:noFill/>
          </a:ln>
          <a:effec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692" y="3117596"/>
            <a:ext cx="1261266" cy="2927604"/>
          </a:xfrm>
          <a:prstGeom prst="rect">
            <a:avLst/>
          </a:prstGeom>
          <a:solidFill>
            <a:schemeClr val="bg1"/>
          </a:solidFill>
          <a:ln>
            <a:noFill/>
          </a:ln>
          <a:effectLst/>
        </p:spPr>
      </p:pic>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958" y="3096316"/>
            <a:ext cx="1248042" cy="2948884"/>
          </a:xfrm>
          <a:prstGeom prst="rect">
            <a:avLst/>
          </a:prstGeom>
          <a:solidFill>
            <a:schemeClr val="bg1"/>
          </a:solidFill>
          <a:ln>
            <a:noFill/>
          </a:ln>
          <a:effectLst/>
        </p:spPr>
      </p:pic>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091544"/>
            <a:ext cx="1219201" cy="2949217"/>
          </a:xfrm>
          <a:prstGeom prst="rect">
            <a:avLst/>
          </a:prstGeom>
          <a:solidFill>
            <a:schemeClr val="bg1"/>
          </a:solidFill>
          <a:ln>
            <a:noFill/>
          </a:ln>
          <a:effectLst/>
        </p:spPr>
      </p:pic>
      <p:pic>
        <p:nvPicPr>
          <p:cNvPr id="103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1" y="3096315"/>
            <a:ext cx="1195387" cy="2931746"/>
          </a:xfrm>
          <a:prstGeom prst="rect">
            <a:avLst/>
          </a:prstGeom>
          <a:solidFill>
            <a:schemeClr val="bg1"/>
          </a:solidFill>
          <a:ln>
            <a:noFill/>
          </a:ln>
          <a:effectLst/>
        </p:spPr>
      </p:pic>
      <p:pic>
        <p:nvPicPr>
          <p:cNvPr id="10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2588" y="3091544"/>
            <a:ext cx="1090613" cy="2949217"/>
          </a:xfrm>
          <a:prstGeom prst="rect">
            <a:avLst/>
          </a:prstGeom>
          <a:solidFill>
            <a:schemeClr val="bg1"/>
          </a:solidFill>
          <a:ln>
            <a:noFill/>
          </a:ln>
          <a:effectLst/>
        </p:spPr>
      </p:pic>
      <p:sp>
        <p:nvSpPr>
          <p:cNvPr id="21" name="Left Brace 20"/>
          <p:cNvSpPr/>
          <p:nvPr/>
        </p:nvSpPr>
        <p:spPr>
          <a:xfrm>
            <a:off x="1924395" y="3136635"/>
            <a:ext cx="217781" cy="2908566"/>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1"/>
          <p:cNvSpPr txBox="1"/>
          <p:nvPr/>
        </p:nvSpPr>
        <p:spPr>
          <a:xfrm>
            <a:off x="1519536" y="3905118"/>
            <a:ext cx="461665" cy="1371601"/>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RESPONSES</a:t>
            </a:r>
          </a:p>
        </p:txBody>
      </p:sp>
      <p:sp>
        <p:nvSpPr>
          <p:cNvPr id="23" name="Left Brace 22"/>
          <p:cNvSpPr/>
          <p:nvPr/>
        </p:nvSpPr>
        <p:spPr>
          <a:xfrm>
            <a:off x="1990733" y="1887596"/>
            <a:ext cx="108891" cy="1231900"/>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23"/>
          <p:cNvSpPr txBox="1"/>
          <p:nvPr/>
        </p:nvSpPr>
        <p:spPr>
          <a:xfrm>
            <a:off x="1548840" y="2161386"/>
            <a:ext cx="461665" cy="671621"/>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TYPE</a:t>
            </a:r>
          </a:p>
        </p:txBody>
      </p:sp>
      <p:sp>
        <p:nvSpPr>
          <p:cNvPr id="25" name="Left Brace 24"/>
          <p:cNvSpPr/>
          <p:nvPr/>
        </p:nvSpPr>
        <p:spPr>
          <a:xfrm>
            <a:off x="1915936" y="1066801"/>
            <a:ext cx="217781" cy="813607"/>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25"/>
          <p:cNvSpPr txBox="1"/>
          <p:nvPr/>
        </p:nvSpPr>
        <p:spPr>
          <a:xfrm>
            <a:off x="1529068" y="968292"/>
            <a:ext cx="461665" cy="830745"/>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ACTS</a:t>
            </a:r>
          </a:p>
        </p:txBody>
      </p:sp>
      <p:sp>
        <p:nvSpPr>
          <p:cNvPr id="27" name="TextBox 26"/>
          <p:cNvSpPr txBox="1"/>
          <p:nvPr/>
        </p:nvSpPr>
        <p:spPr>
          <a:xfrm>
            <a:off x="5674769" y="1885821"/>
            <a:ext cx="1143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Inappropriate Touching</a:t>
            </a:r>
          </a:p>
        </p:txBody>
      </p:sp>
      <p:sp>
        <p:nvSpPr>
          <p:cNvPr id="29" name="TextBox 28"/>
          <p:cNvSpPr txBox="1"/>
          <p:nvPr/>
        </p:nvSpPr>
        <p:spPr>
          <a:xfrm>
            <a:off x="6994124" y="1915057"/>
            <a:ext cx="9144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Drugs</a:t>
            </a:r>
          </a:p>
        </p:txBody>
      </p:sp>
      <p:sp>
        <p:nvSpPr>
          <p:cNvPr id="30" name="TextBox 29"/>
          <p:cNvSpPr txBox="1"/>
          <p:nvPr/>
        </p:nvSpPr>
        <p:spPr>
          <a:xfrm>
            <a:off x="8077200" y="1908420"/>
            <a:ext cx="119538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Public Order</a:t>
            </a:r>
          </a:p>
        </p:txBody>
      </p:sp>
      <p:sp>
        <p:nvSpPr>
          <p:cNvPr id="31" name="TextBox 30"/>
          <p:cNvSpPr txBox="1"/>
          <p:nvPr/>
        </p:nvSpPr>
        <p:spPr>
          <a:xfrm>
            <a:off x="9204967" y="1929243"/>
            <a:ext cx="109061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Other</a:t>
            </a:r>
          </a:p>
        </p:txBody>
      </p:sp>
    </p:spTree>
    <p:extLst>
      <p:ext uri="{BB962C8B-B14F-4D97-AF65-F5344CB8AC3E}">
        <p14:creationId xmlns:p14="http://schemas.microsoft.com/office/powerpoint/2010/main" val="148403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715962"/>
          </a:xfrm>
        </p:spPr>
        <p:txBody>
          <a:bodyPr>
            <a:normAutofit/>
          </a:bodyPr>
          <a:lstStyle/>
          <a:p>
            <a:r>
              <a:rPr lang="en-US" sz="2800" dirty="0">
                <a:latin typeface="Times New Roman" panose="02020603050405020304" pitchFamily="18" charset="0"/>
                <a:cs typeface="Times New Roman" panose="02020603050405020304" pitchFamily="18" charset="0"/>
              </a:rPr>
              <a:t>Graduated Response Decision Tree</a:t>
            </a:r>
          </a:p>
        </p:txBody>
      </p:sp>
      <p:sp>
        <p:nvSpPr>
          <p:cNvPr id="5" name="Rectangle 4"/>
          <p:cNvSpPr/>
          <p:nvPr/>
        </p:nvSpPr>
        <p:spPr>
          <a:xfrm>
            <a:off x="2452688" y="1524000"/>
            <a:ext cx="1433513" cy="723900"/>
          </a:xfrm>
          <a:prstGeom prst="rect">
            <a:avLst/>
          </a:prstGeom>
          <a:solidFill>
            <a:srgbClr val="00B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Rectangle 5"/>
          <p:cNvSpPr/>
          <p:nvPr/>
        </p:nvSpPr>
        <p:spPr>
          <a:xfrm>
            <a:off x="5486401" y="1524000"/>
            <a:ext cx="1385887" cy="723900"/>
          </a:xfrm>
          <a:prstGeom prst="rect">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 name="Rectangle 6"/>
          <p:cNvSpPr/>
          <p:nvPr/>
        </p:nvSpPr>
        <p:spPr>
          <a:xfrm>
            <a:off x="8305801" y="1494408"/>
            <a:ext cx="1414229" cy="723900"/>
          </a:xfrm>
          <a:prstGeom prst="rect">
            <a:avLst/>
          </a:prstGeom>
          <a:solidFill>
            <a:srgbClr val="FF00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606" y="2947039"/>
            <a:ext cx="1463675" cy="749300"/>
          </a:xfrm>
          <a:prstGeom prst="rect">
            <a:avLst/>
          </a:prstGeom>
          <a:solidFill>
            <a:schemeClr val="bg2"/>
          </a:solidFill>
          <a:ln>
            <a:noFill/>
          </a:ln>
          <a:effec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1" y="2954770"/>
            <a:ext cx="1463675" cy="749300"/>
          </a:xfrm>
          <a:prstGeom prst="rect">
            <a:avLst/>
          </a:prstGeom>
          <a:solidFill>
            <a:schemeClr val="bg2"/>
          </a:solidFill>
          <a:ln>
            <a:noFill/>
          </a:ln>
          <a:effectLst/>
        </p:spPr>
      </p:pic>
      <p:sp>
        <p:nvSpPr>
          <p:cNvPr id="12" name="TextBox 11"/>
          <p:cNvSpPr txBox="1"/>
          <p:nvPr/>
        </p:nvSpPr>
        <p:spPr>
          <a:xfrm>
            <a:off x="2559843" y="1600200"/>
            <a:ext cx="12192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FIRST ACT</a:t>
            </a:r>
          </a:p>
        </p:txBody>
      </p:sp>
      <p:sp>
        <p:nvSpPr>
          <p:cNvPr id="13" name="TextBox 12"/>
          <p:cNvSpPr txBox="1"/>
          <p:nvPr/>
        </p:nvSpPr>
        <p:spPr>
          <a:xfrm>
            <a:off x="5569743" y="1593563"/>
            <a:ext cx="1219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SECOND ACT</a:t>
            </a:r>
          </a:p>
        </p:txBody>
      </p:sp>
      <p:sp>
        <p:nvSpPr>
          <p:cNvPr id="14" name="TextBox 13"/>
          <p:cNvSpPr txBox="1"/>
          <p:nvPr/>
        </p:nvSpPr>
        <p:spPr>
          <a:xfrm>
            <a:off x="8428037" y="1600201"/>
            <a:ext cx="1219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THIRD ACT</a:t>
            </a:r>
          </a:p>
        </p:txBody>
      </p:sp>
      <p:sp>
        <p:nvSpPr>
          <p:cNvPr id="21" name="TextBox 20"/>
          <p:cNvSpPr txBox="1"/>
          <p:nvPr/>
        </p:nvSpPr>
        <p:spPr>
          <a:xfrm>
            <a:off x="2315763" y="2960088"/>
            <a:ext cx="170735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Does the type of act require restitution, drug assessment, TX, or other response?</a:t>
            </a:r>
          </a:p>
        </p:txBody>
      </p:sp>
      <p:pic>
        <p:nvPicPr>
          <p:cNvPr id="3" name="Picture 2"/>
          <p:cNvPicPr>
            <a:picLocks noChangeAspect="1"/>
          </p:cNvPicPr>
          <p:nvPr/>
        </p:nvPicPr>
        <p:blipFill>
          <a:blip r:embed="rId3"/>
          <a:stretch>
            <a:fillRect/>
          </a:stretch>
        </p:blipFill>
        <p:spPr>
          <a:xfrm>
            <a:off x="5486401" y="2947040"/>
            <a:ext cx="1463167" cy="749873"/>
          </a:xfrm>
          <a:prstGeom prst="rect">
            <a:avLst/>
          </a:prstGeom>
        </p:spPr>
      </p:pic>
      <p:sp>
        <p:nvSpPr>
          <p:cNvPr id="11" name="Oval 10"/>
          <p:cNvSpPr/>
          <p:nvPr/>
        </p:nvSpPr>
        <p:spPr>
          <a:xfrm>
            <a:off x="5486401" y="4396051"/>
            <a:ext cx="1463167"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5638801" y="4530086"/>
            <a:ext cx="12334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Match response to act using Response Matrix</a:t>
            </a:r>
          </a:p>
        </p:txBody>
      </p:sp>
      <p:sp>
        <p:nvSpPr>
          <p:cNvPr id="22" name="Oval 21"/>
          <p:cNvSpPr/>
          <p:nvPr/>
        </p:nvSpPr>
        <p:spPr>
          <a:xfrm>
            <a:off x="2452688" y="4343401"/>
            <a:ext cx="1433513" cy="9670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p:cNvSpPr txBox="1"/>
          <p:nvPr/>
        </p:nvSpPr>
        <p:spPr>
          <a:xfrm>
            <a:off x="2674140" y="4596094"/>
            <a:ext cx="9906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WRITTEN WARNING</a:t>
            </a:r>
          </a:p>
        </p:txBody>
      </p:sp>
      <p:cxnSp>
        <p:nvCxnSpPr>
          <p:cNvPr id="27" name="Straight Arrow Connector 26"/>
          <p:cNvCxnSpPr>
            <a:stCxn id="5" idx="2"/>
            <a:endCxn id="1026" idx="0"/>
          </p:cNvCxnSpPr>
          <p:nvPr/>
        </p:nvCxnSpPr>
        <p:spPr>
          <a:xfrm flipH="1">
            <a:off x="3169444" y="2247901"/>
            <a:ext cx="1" cy="69913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8" name="Picture 27"/>
          <p:cNvPicPr>
            <a:picLocks noChangeAspect="1"/>
          </p:cNvPicPr>
          <p:nvPr/>
        </p:nvPicPr>
        <p:blipFill>
          <a:blip r:embed="rId4"/>
          <a:stretch>
            <a:fillRect/>
          </a:stretch>
        </p:blipFill>
        <p:spPr>
          <a:xfrm>
            <a:off x="3017027" y="3662295"/>
            <a:ext cx="304826" cy="867790"/>
          </a:xfrm>
          <a:prstGeom prst="rect">
            <a:avLst/>
          </a:prstGeom>
        </p:spPr>
      </p:pic>
      <p:cxnSp>
        <p:nvCxnSpPr>
          <p:cNvPr id="33" name="Straight Arrow Connector 32"/>
          <p:cNvCxnSpPr/>
          <p:nvPr/>
        </p:nvCxnSpPr>
        <p:spPr>
          <a:xfrm flipH="1">
            <a:off x="6179343" y="2255632"/>
            <a:ext cx="1" cy="69913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4" name="Straight Arrow Connector 33"/>
          <p:cNvCxnSpPr/>
          <p:nvPr/>
        </p:nvCxnSpPr>
        <p:spPr>
          <a:xfrm flipH="1">
            <a:off x="6217983" y="3696912"/>
            <a:ext cx="1" cy="69913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6" name="Straight Arrow Connector 35"/>
          <p:cNvCxnSpPr/>
          <p:nvPr/>
        </p:nvCxnSpPr>
        <p:spPr>
          <a:xfrm flipH="1">
            <a:off x="9037638" y="2247900"/>
            <a:ext cx="1" cy="69913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1" name="Elbow Connector 30"/>
          <p:cNvCxnSpPr>
            <a:endCxn id="11" idx="2"/>
          </p:cNvCxnSpPr>
          <p:nvPr/>
        </p:nvCxnSpPr>
        <p:spPr>
          <a:xfrm>
            <a:off x="3886200" y="3321689"/>
            <a:ext cx="1600200" cy="1531562"/>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sp>
        <p:nvSpPr>
          <p:cNvPr id="39" name="Oval 38"/>
          <p:cNvSpPr/>
          <p:nvPr/>
        </p:nvSpPr>
        <p:spPr>
          <a:xfrm>
            <a:off x="8305801" y="4396051"/>
            <a:ext cx="1463675" cy="9144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4" name="Straight Arrow Connector 43"/>
          <p:cNvCxnSpPr/>
          <p:nvPr/>
        </p:nvCxnSpPr>
        <p:spPr>
          <a:xfrm flipH="1">
            <a:off x="9037384" y="3704071"/>
            <a:ext cx="1" cy="69913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2" name="Elbow Connector 41"/>
          <p:cNvCxnSpPr>
            <a:stCxn id="3" idx="3"/>
          </p:cNvCxnSpPr>
          <p:nvPr/>
        </p:nvCxnSpPr>
        <p:spPr>
          <a:xfrm flipH="1">
            <a:off x="3169441" y="3321976"/>
            <a:ext cx="3780127" cy="2850224"/>
          </a:xfrm>
          <a:prstGeom prst="bentConnector3">
            <a:avLst>
              <a:gd name="adj1" fmla="val -18257"/>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5" name="Straight Arrow Connector 44"/>
          <p:cNvCxnSpPr>
            <a:endCxn id="22" idx="4"/>
          </p:cNvCxnSpPr>
          <p:nvPr/>
        </p:nvCxnSpPr>
        <p:spPr>
          <a:xfrm flipV="1">
            <a:off x="3169440" y="5310452"/>
            <a:ext cx="4" cy="86174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6" name="TextBox 45"/>
          <p:cNvSpPr txBox="1"/>
          <p:nvPr/>
        </p:nvSpPr>
        <p:spPr>
          <a:xfrm>
            <a:off x="5569743" y="2997773"/>
            <a:ext cx="130254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 a Graduated Response necessary?</a:t>
            </a:r>
          </a:p>
        </p:txBody>
      </p:sp>
      <p:sp>
        <p:nvSpPr>
          <p:cNvPr id="47" name="TextBox 46"/>
          <p:cNvSpPr txBox="1"/>
          <p:nvPr/>
        </p:nvSpPr>
        <p:spPr>
          <a:xfrm>
            <a:off x="8428037" y="3088178"/>
            <a:ext cx="121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 a referral to court necessary?</a:t>
            </a:r>
          </a:p>
        </p:txBody>
      </p:sp>
      <p:sp>
        <p:nvSpPr>
          <p:cNvPr id="48" name="TextBox 47"/>
          <p:cNvSpPr txBox="1"/>
          <p:nvPr/>
        </p:nvSpPr>
        <p:spPr>
          <a:xfrm>
            <a:off x="8488902" y="4688426"/>
            <a:ext cx="109696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COMPLAINT</a:t>
            </a:r>
          </a:p>
        </p:txBody>
      </p:sp>
      <p:cxnSp>
        <p:nvCxnSpPr>
          <p:cNvPr id="53" name="Straight Arrow Connector 52"/>
          <p:cNvCxnSpPr/>
          <p:nvPr/>
        </p:nvCxnSpPr>
        <p:spPr>
          <a:xfrm flipH="1">
            <a:off x="6949568" y="3088178"/>
            <a:ext cx="1356233"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4" name="TextBox 53"/>
          <p:cNvSpPr txBox="1"/>
          <p:nvPr/>
        </p:nvSpPr>
        <p:spPr>
          <a:xfrm>
            <a:off x="9144001" y="3886201"/>
            <a:ext cx="5032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YES</a:t>
            </a:r>
          </a:p>
        </p:txBody>
      </p:sp>
      <p:sp>
        <p:nvSpPr>
          <p:cNvPr id="59" name="TextBox 58"/>
          <p:cNvSpPr txBox="1"/>
          <p:nvPr/>
        </p:nvSpPr>
        <p:spPr>
          <a:xfrm>
            <a:off x="6179343" y="3880541"/>
            <a:ext cx="5032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YES</a:t>
            </a:r>
          </a:p>
        </p:txBody>
      </p:sp>
      <p:sp>
        <p:nvSpPr>
          <p:cNvPr id="62" name="TextBox 61"/>
          <p:cNvSpPr txBox="1"/>
          <p:nvPr/>
        </p:nvSpPr>
        <p:spPr>
          <a:xfrm>
            <a:off x="3983832" y="2954771"/>
            <a:ext cx="5032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YES</a:t>
            </a:r>
          </a:p>
        </p:txBody>
      </p:sp>
      <p:sp>
        <p:nvSpPr>
          <p:cNvPr id="57" name="TextBox 56"/>
          <p:cNvSpPr txBox="1"/>
          <p:nvPr/>
        </p:nvSpPr>
        <p:spPr>
          <a:xfrm>
            <a:off x="7026848" y="3383073"/>
            <a:ext cx="4344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a:t>
            </a:r>
          </a:p>
        </p:txBody>
      </p:sp>
      <p:sp>
        <p:nvSpPr>
          <p:cNvPr id="64" name="TextBox 63"/>
          <p:cNvSpPr txBox="1"/>
          <p:nvPr/>
        </p:nvSpPr>
        <p:spPr>
          <a:xfrm>
            <a:off x="7410450" y="2764652"/>
            <a:ext cx="4344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a:t>
            </a:r>
          </a:p>
        </p:txBody>
      </p:sp>
      <p:sp>
        <p:nvSpPr>
          <p:cNvPr id="65" name="TextBox 64"/>
          <p:cNvSpPr txBox="1"/>
          <p:nvPr/>
        </p:nvSpPr>
        <p:spPr>
          <a:xfrm>
            <a:off x="3230274" y="3867689"/>
            <a:ext cx="4344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a:t>
            </a:r>
          </a:p>
        </p:txBody>
      </p:sp>
      <p:sp>
        <p:nvSpPr>
          <p:cNvPr id="58" name="TextBox 57"/>
          <p:cNvSpPr txBox="1"/>
          <p:nvPr/>
        </p:nvSpPr>
        <p:spPr>
          <a:xfrm>
            <a:off x="7962900" y="5410201"/>
            <a:ext cx="23241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7924800" y="5410201"/>
            <a:ext cx="2514600" cy="1200329"/>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Best practice requires that a response process engage the decision-maker at every decision point to ask what response can be narrowly tailored (least restrictive) to achieve the desired outcome (modify behavior)</a:t>
            </a:r>
          </a:p>
        </p:txBody>
      </p:sp>
    </p:spTree>
    <p:extLst>
      <p:ext uri="{BB962C8B-B14F-4D97-AF65-F5344CB8AC3E}">
        <p14:creationId xmlns:p14="http://schemas.microsoft.com/office/powerpoint/2010/main" val="2665794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nvPr>
        </p:nvGraphicFramePr>
        <p:xfrm>
          <a:off x="1" y="0"/>
          <a:ext cx="5719530" cy="6705600"/>
        </p:xfrm>
        <a:graphic>
          <a:graphicData uri="http://schemas.openxmlformats.org/presentationml/2006/ole">
            <mc:AlternateContent xmlns:mc="http://schemas.openxmlformats.org/markup-compatibility/2006">
              <mc:Choice xmlns:v="urn:schemas-microsoft-com:vml" Requires="v">
                <p:oleObj spid="_x0000_s1027" name="Document" r:id="rId3" imgW="7244042" imgH="9652599" progId="Word.Document.12">
                  <p:embed/>
                </p:oleObj>
              </mc:Choice>
              <mc:Fallback>
                <p:oleObj name="Document" r:id="rId3" imgW="7244042" imgH="9652599" progId="Word.Document.12">
                  <p:embed/>
                  <p:pic>
                    <p:nvPicPr>
                      <p:cNvPr id="5" name="Object 4"/>
                      <p:cNvPicPr/>
                      <p:nvPr/>
                    </p:nvPicPr>
                    <p:blipFill>
                      <a:blip r:embed="rId4"/>
                      <a:stretch>
                        <a:fillRect/>
                      </a:stretch>
                    </p:blipFill>
                    <p:spPr>
                      <a:xfrm>
                        <a:off x="1" y="0"/>
                        <a:ext cx="5719530" cy="6705600"/>
                      </a:xfrm>
                      <a:prstGeom prst="rect">
                        <a:avLst/>
                      </a:prstGeom>
                    </p:spPr>
                  </p:pic>
                </p:oleObj>
              </mc:Fallback>
            </mc:AlternateContent>
          </a:graphicData>
        </a:graphic>
      </p:graphicFrame>
      <p:graphicFrame>
        <p:nvGraphicFramePr>
          <p:cNvPr id="8" name="Table 7"/>
          <p:cNvGraphicFramePr>
            <a:graphicFrameLocks noGrp="1"/>
          </p:cNvGraphicFramePr>
          <p:nvPr>
            <p:extLst/>
          </p:nvPr>
        </p:nvGraphicFramePr>
        <p:xfrm>
          <a:off x="5873354" y="982878"/>
          <a:ext cx="4343400" cy="281877"/>
        </p:xfrm>
        <a:graphic>
          <a:graphicData uri="http://schemas.openxmlformats.org/drawingml/2006/table">
            <a:tbl>
              <a:tblPr firstRow="1" firstCol="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281877">
                <a:tc>
                  <a:txBody>
                    <a:bodyPr/>
                    <a:lstStyle/>
                    <a:p>
                      <a:pPr marL="0" marR="0" algn="ctr">
                        <a:lnSpc>
                          <a:spcPct val="115000"/>
                        </a:lnSpc>
                        <a:spcBef>
                          <a:spcPts val="0"/>
                        </a:spcBef>
                        <a:spcAft>
                          <a:spcPts val="0"/>
                        </a:spcAft>
                        <a:tabLst>
                          <a:tab pos="5457825" algn="l"/>
                        </a:tabLst>
                      </a:pPr>
                      <a:r>
                        <a:rPr lang="en-US" sz="1200" dirty="0">
                          <a:effectLst/>
                        </a:rPr>
                        <a:t>COMPONENT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tabLst>
                          <a:tab pos="5457825" algn="l"/>
                        </a:tabLst>
                      </a:pPr>
                      <a:r>
                        <a:rPr lang="en-US" sz="1200" dirty="0">
                          <a:effectLst/>
                        </a:rPr>
                        <a:t>PURPOSE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tabLst>
                          <a:tab pos="5457825" algn="l"/>
                        </a:tabLst>
                      </a:pPr>
                      <a:r>
                        <a:rPr lang="en-US" sz="1200" dirty="0">
                          <a:effectLst/>
                        </a:rPr>
                        <a:t>GOALS/CONDITIONS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bl>
          </a:graphicData>
        </a:graphic>
      </p:graphicFrame>
      <p:sp>
        <p:nvSpPr>
          <p:cNvPr id="9" name="Oval 8"/>
          <p:cNvSpPr/>
          <p:nvPr/>
        </p:nvSpPr>
        <p:spPr>
          <a:xfrm>
            <a:off x="7532593" y="2214564"/>
            <a:ext cx="1007269" cy="864394"/>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val 9"/>
          <p:cNvSpPr/>
          <p:nvPr/>
        </p:nvSpPr>
        <p:spPr>
          <a:xfrm>
            <a:off x="6144429" y="2267157"/>
            <a:ext cx="1007269" cy="864394"/>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 Box 2"/>
          <p:cNvSpPr txBox="1">
            <a:spLocks noChangeArrowheads="1"/>
          </p:cNvSpPr>
          <p:nvPr/>
        </p:nvSpPr>
        <p:spPr bwMode="auto">
          <a:xfrm>
            <a:off x="6144429" y="2464750"/>
            <a:ext cx="1007269"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Quality Control</a:t>
            </a:r>
            <a:endParaRPr kumimoji="0" lang="en-US"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 name="Text Box 12"/>
          <p:cNvSpPr txBox="1">
            <a:spLocks noChangeArrowheads="1"/>
          </p:cNvSpPr>
          <p:nvPr/>
        </p:nvSpPr>
        <p:spPr bwMode="auto">
          <a:xfrm>
            <a:off x="7520366" y="2376074"/>
            <a:ext cx="106441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Who &amp; How on implementation &amp; oversight</a:t>
            </a:r>
            <a:endParaRPr kumimoji="0" lang="en-US"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12"/>
          <p:cNvSpPr/>
          <p:nvPr/>
        </p:nvSpPr>
        <p:spPr>
          <a:xfrm>
            <a:off x="8749023" y="1760315"/>
            <a:ext cx="1831806" cy="1907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Box 10"/>
          <p:cNvSpPr txBox="1">
            <a:spLocks noChangeArrowheads="1"/>
          </p:cNvSpPr>
          <p:nvPr/>
        </p:nvSpPr>
        <p:spPr bwMode="auto">
          <a:xfrm>
            <a:off x="8759742" y="1919080"/>
            <a:ext cx="188737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Char char="•"/>
              <a:tabLst/>
              <a:defRPr/>
            </a:pPr>
            <a:r>
              <a:rPr kumimoji="0" lang="en-US" altLang="en-US" sz="825"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Data Collection</a:t>
            </a:r>
            <a:endParaRPr kumimoji="0" lang="en-US" altLang="en-US" sz="825"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0" fontAlgn="base" latinLnBrk="0" hangingPunct="0">
              <a:lnSpc>
                <a:spcPct val="100000"/>
              </a:lnSpc>
              <a:spcBef>
                <a:spcPct val="0"/>
              </a:spcBef>
              <a:spcAft>
                <a:spcPct val="0"/>
              </a:spcAft>
              <a:buClrTx/>
              <a:buSzTx/>
              <a:buFontTx/>
              <a:buChar char="•"/>
              <a:tabLst/>
              <a:defRPr/>
            </a:pPr>
            <a:r>
              <a:rPr kumimoji="0" lang="en-US" altLang="en-US" sz="825"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Who collects it?</a:t>
            </a:r>
            <a:endParaRPr kumimoji="0" lang="en-US" altLang="en-US" sz="825"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0" fontAlgn="base" latinLnBrk="0" hangingPunct="0">
              <a:lnSpc>
                <a:spcPct val="100000"/>
              </a:lnSpc>
              <a:spcBef>
                <a:spcPct val="0"/>
              </a:spcBef>
              <a:spcAft>
                <a:spcPct val="0"/>
              </a:spcAft>
              <a:buClrTx/>
              <a:buSzTx/>
              <a:buFontTx/>
              <a:buChar char="•"/>
              <a:tabLst/>
              <a:defRPr/>
            </a:pPr>
            <a:r>
              <a:rPr kumimoji="0" lang="en-US" altLang="en-US" sz="825"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How is it collected?</a:t>
            </a:r>
            <a:endParaRPr kumimoji="0" lang="en-US" altLang="en-US" sz="825"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0" fontAlgn="base" latinLnBrk="0" hangingPunct="0">
              <a:lnSpc>
                <a:spcPct val="100000"/>
              </a:lnSpc>
              <a:spcBef>
                <a:spcPct val="0"/>
              </a:spcBef>
              <a:spcAft>
                <a:spcPct val="0"/>
              </a:spcAft>
              <a:buClrTx/>
              <a:buSzTx/>
              <a:buFontTx/>
              <a:buChar char="•"/>
              <a:tabLst/>
              <a:defRPr/>
            </a:pPr>
            <a:r>
              <a:rPr kumimoji="0" lang="en-US" altLang="en-US" sz="825"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How is it used?</a:t>
            </a:r>
            <a:endParaRPr kumimoji="0" lang="en-US" altLang="en-US" sz="825"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0" fontAlgn="base" latinLnBrk="0" hangingPunct="0">
              <a:lnSpc>
                <a:spcPct val="100000"/>
              </a:lnSpc>
              <a:spcBef>
                <a:spcPct val="0"/>
              </a:spcBef>
              <a:spcAft>
                <a:spcPct val="0"/>
              </a:spcAft>
              <a:buClrTx/>
              <a:buSzTx/>
              <a:buFontTx/>
              <a:buChar char="•"/>
              <a:tabLst/>
              <a:defRPr/>
            </a:pPr>
            <a:r>
              <a:rPr kumimoji="0" lang="en-US" altLang="en-US" sz="825"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How is it reported?</a:t>
            </a:r>
            <a:endParaRPr kumimoji="0" lang="en-US" altLang="en-US" sz="825"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0" fontAlgn="base" latinLnBrk="0" hangingPunct="0">
              <a:lnSpc>
                <a:spcPct val="100000"/>
              </a:lnSpc>
              <a:spcBef>
                <a:spcPct val="0"/>
              </a:spcBef>
              <a:spcAft>
                <a:spcPct val="0"/>
              </a:spcAft>
              <a:buClrTx/>
              <a:buSzTx/>
              <a:buFontTx/>
              <a:buChar char="•"/>
              <a:tabLst/>
              <a:defRPr/>
            </a:pPr>
            <a:r>
              <a:rPr kumimoji="0" lang="en-US" altLang="en-US" sz="825"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Periodic quality control meetings</a:t>
            </a:r>
            <a:endParaRPr kumimoji="0" lang="en-US" altLang="en-US" sz="825"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0" fontAlgn="base" latinLnBrk="0" hangingPunct="0">
              <a:lnSpc>
                <a:spcPct val="100000"/>
              </a:lnSpc>
              <a:spcBef>
                <a:spcPct val="0"/>
              </a:spcBef>
              <a:spcAft>
                <a:spcPct val="0"/>
              </a:spcAft>
              <a:buClrTx/>
              <a:buSzTx/>
              <a:buFontTx/>
              <a:buChar char="•"/>
              <a:tabLst/>
              <a:defRPr/>
            </a:pPr>
            <a:r>
              <a:rPr kumimoji="0" lang="en-US" altLang="en-US" sz="825"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Who attends?</a:t>
            </a:r>
            <a:endParaRPr kumimoji="0" lang="en-US" altLang="en-US" sz="825"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0" fontAlgn="base" latinLnBrk="0" hangingPunct="0">
              <a:lnSpc>
                <a:spcPct val="100000"/>
              </a:lnSpc>
              <a:spcBef>
                <a:spcPct val="0"/>
              </a:spcBef>
              <a:spcAft>
                <a:spcPct val="0"/>
              </a:spcAft>
              <a:buClrTx/>
              <a:buSzTx/>
              <a:buFontTx/>
              <a:buChar char="•"/>
              <a:tabLst/>
              <a:defRPr/>
            </a:pPr>
            <a:r>
              <a:rPr kumimoji="0" lang="en-US" altLang="en-US" sz="825"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How often?</a:t>
            </a:r>
            <a:endParaRPr kumimoji="0" lang="en-US" altLang="en-US" sz="825"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0" fontAlgn="base" latinLnBrk="0" hangingPunct="0">
              <a:lnSpc>
                <a:spcPct val="100000"/>
              </a:lnSpc>
              <a:spcBef>
                <a:spcPct val="0"/>
              </a:spcBef>
              <a:spcAft>
                <a:spcPct val="0"/>
              </a:spcAft>
              <a:buClrTx/>
              <a:buSzTx/>
              <a:buFontTx/>
              <a:buChar char="•"/>
              <a:tabLst/>
              <a:defRPr/>
            </a:pPr>
            <a:r>
              <a:rPr kumimoji="0" lang="en-US" altLang="en-US" sz="825"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What are the Performance measures?</a:t>
            </a:r>
            <a:endParaRPr kumimoji="0" lang="en-US" altLang="en-US" sz="825"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0" fontAlgn="base" latinLnBrk="0" hangingPunct="0">
              <a:lnSpc>
                <a:spcPct val="100000"/>
              </a:lnSpc>
              <a:spcBef>
                <a:spcPct val="0"/>
              </a:spcBef>
              <a:spcAft>
                <a:spcPct val="0"/>
              </a:spcAft>
              <a:buClrTx/>
              <a:buSzTx/>
              <a:buFontTx/>
              <a:buChar char="•"/>
              <a:tabLst/>
              <a:defRPr/>
            </a:pPr>
            <a:r>
              <a:rPr kumimoji="0" lang="en-US" altLang="en-US" sz="825"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What are the outcome measures?</a:t>
            </a:r>
            <a:endParaRPr kumimoji="0" lang="en-US" altLang="en-US" sz="825"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0" fontAlgn="base" latinLnBrk="0" hangingPunct="0">
              <a:lnSpc>
                <a:spcPct val="100000"/>
              </a:lnSpc>
              <a:spcBef>
                <a:spcPct val="0"/>
              </a:spcBef>
              <a:spcAft>
                <a:spcPct val="0"/>
              </a:spcAft>
              <a:buClrTx/>
              <a:buSzTx/>
              <a:buFontTx/>
              <a:buChar char="•"/>
              <a:tabLst/>
              <a:defRPr/>
            </a:pPr>
            <a:r>
              <a:rPr kumimoji="0" lang="en-US" altLang="en-US" sz="825"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What is the process for modifications?</a:t>
            </a:r>
            <a:endParaRPr kumimoji="0" lang="en-US"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15" name="Straight Arrow Connector 14"/>
          <p:cNvCxnSpPr/>
          <p:nvPr/>
        </p:nvCxnSpPr>
        <p:spPr>
          <a:xfrm>
            <a:off x="4580335" y="4286250"/>
            <a:ext cx="0" cy="1143000"/>
          </a:xfrm>
          <a:prstGeom prst="straightConnector1">
            <a:avLst/>
          </a:prstGeom>
          <a:noFill/>
          <a:ln w="34925" cap="flat" cmpd="sng" algn="ctr">
            <a:solidFill>
              <a:srgbClr val="4F81BD">
                <a:shade val="95000"/>
                <a:satMod val="105000"/>
              </a:srgbClr>
            </a:solidFill>
            <a:prstDash val="solid"/>
            <a:tailEnd type="arrow"/>
          </a:ln>
          <a:effectLst/>
        </p:spPr>
      </p:cxnSp>
      <p:cxnSp>
        <p:nvCxnSpPr>
          <p:cNvPr id="16" name="Straight Arrow Connector 15"/>
          <p:cNvCxnSpPr/>
          <p:nvPr/>
        </p:nvCxnSpPr>
        <p:spPr>
          <a:xfrm>
            <a:off x="8059278" y="1214829"/>
            <a:ext cx="2039" cy="958932"/>
          </a:xfrm>
          <a:prstGeom prst="straightConnector1">
            <a:avLst/>
          </a:prstGeom>
          <a:noFill/>
          <a:ln w="34925" cap="flat" cmpd="sng" algn="ctr">
            <a:solidFill>
              <a:srgbClr val="4F81BD">
                <a:shade val="95000"/>
                <a:satMod val="105000"/>
              </a:srgbClr>
            </a:solidFill>
            <a:prstDash val="solid"/>
            <a:tailEnd type="arrow"/>
          </a:ln>
          <a:effectLst/>
        </p:spPr>
      </p:cxnSp>
      <p:cxnSp>
        <p:nvCxnSpPr>
          <p:cNvPr id="17" name="Straight Arrow Connector 16"/>
          <p:cNvCxnSpPr/>
          <p:nvPr/>
        </p:nvCxnSpPr>
        <p:spPr>
          <a:xfrm flipH="1">
            <a:off x="9415671" y="1188039"/>
            <a:ext cx="985" cy="582215"/>
          </a:xfrm>
          <a:prstGeom prst="straightConnector1">
            <a:avLst/>
          </a:prstGeom>
          <a:noFill/>
          <a:ln w="34925" cap="flat" cmpd="sng" algn="ctr">
            <a:solidFill>
              <a:srgbClr val="4F81BD">
                <a:shade val="95000"/>
                <a:satMod val="105000"/>
              </a:srgbClr>
            </a:solidFill>
            <a:prstDash val="solid"/>
            <a:tailEnd type="arrow"/>
          </a:ln>
          <a:effectLst/>
        </p:spPr>
      </p:cxnSp>
      <p:sp>
        <p:nvSpPr>
          <p:cNvPr id="18" name="Oval 17"/>
          <p:cNvSpPr/>
          <p:nvPr/>
        </p:nvSpPr>
        <p:spPr>
          <a:xfrm>
            <a:off x="6504372" y="4148346"/>
            <a:ext cx="2200275" cy="142528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Arrow Connector 18"/>
          <p:cNvCxnSpPr/>
          <p:nvPr/>
        </p:nvCxnSpPr>
        <p:spPr>
          <a:xfrm>
            <a:off x="6634014" y="3131552"/>
            <a:ext cx="412037" cy="1154699"/>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702879" y="3078959"/>
            <a:ext cx="356399" cy="1066751"/>
          </a:xfrm>
          <a:prstGeom prst="straightConnector1">
            <a:avLst/>
          </a:prstGeom>
          <a:noFill/>
          <a:ln w="34925" cap="flat" cmpd="sng" algn="ctr">
            <a:solidFill>
              <a:srgbClr val="4F81BD">
                <a:shade val="95000"/>
                <a:satMod val="105000"/>
              </a:srgbClr>
            </a:solidFill>
            <a:prstDash val="solid"/>
            <a:tailEnd type="arrow"/>
          </a:ln>
          <a:effectLst/>
        </p:spPr>
      </p:cxnSp>
      <p:cxnSp>
        <p:nvCxnSpPr>
          <p:cNvPr id="21" name="Straight Arrow Connector 20"/>
          <p:cNvCxnSpPr/>
          <p:nvPr/>
        </p:nvCxnSpPr>
        <p:spPr>
          <a:xfrm flipH="1">
            <a:off x="8537261" y="3685256"/>
            <a:ext cx="1127667" cy="805160"/>
          </a:xfrm>
          <a:prstGeom prst="straightConnector1">
            <a:avLst/>
          </a:prstGeom>
          <a:noFill/>
          <a:ln w="34925" cap="flat" cmpd="sng" algn="ctr">
            <a:solidFill>
              <a:srgbClr val="4F81BD">
                <a:shade val="95000"/>
                <a:satMod val="105000"/>
              </a:srgbClr>
            </a:solidFill>
            <a:prstDash val="solid"/>
            <a:tailEnd type="arrow"/>
          </a:ln>
          <a:effectLst/>
        </p:spPr>
      </p:cxnSp>
      <p:sp>
        <p:nvSpPr>
          <p:cNvPr id="22" name="Text Box 2"/>
          <p:cNvSpPr txBox="1">
            <a:spLocks noChangeArrowheads="1"/>
          </p:cNvSpPr>
          <p:nvPr/>
        </p:nvSpPr>
        <p:spPr bwMode="auto">
          <a:xfrm>
            <a:off x="6504370" y="4490416"/>
            <a:ext cx="2194322"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INTER-AGENCY</a:t>
            </a:r>
            <a:endParaRPr kumimoji="0" lang="en-US" altLang="en-US" sz="825"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AGREEMENT/MOU</a:t>
            </a:r>
            <a:endParaRPr kumimoji="0" lang="en-US"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3" name="Rectangle 16"/>
          <p:cNvSpPr>
            <a:spLocks noChangeArrowheads="1"/>
          </p:cNvSpPr>
          <p:nvPr/>
        </p:nvSpPr>
        <p:spPr bwMode="auto">
          <a:xfrm>
            <a:off x="3473054" y="378580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1"/>
          <p:cNvSpPr>
            <a:spLocks noChangeArrowheads="1"/>
          </p:cNvSpPr>
          <p:nvPr/>
        </p:nvSpPr>
        <p:spPr bwMode="auto">
          <a:xfrm>
            <a:off x="3473054" y="395725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3" name="Straight Arrow Connector 32"/>
          <p:cNvCxnSpPr>
            <a:endCxn id="10" idx="0"/>
          </p:cNvCxnSpPr>
          <p:nvPr/>
        </p:nvCxnSpPr>
        <p:spPr>
          <a:xfrm>
            <a:off x="6634013" y="1197769"/>
            <a:ext cx="14050" cy="1069388"/>
          </a:xfrm>
          <a:prstGeom prst="straightConnector1">
            <a:avLst/>
          </a:prstGeom>
          <a:noFill/>
          <a:ln w="34925" cap="flat" cmpd="sng" algn="ctr">
            <a:solidFill>
              <a:srgbClr val="4F81BD">
                <a:shade val="95000"/>
                <a:satMod val="105000"/>
              </a:srgbClr>
            </a:solidFill>
            <a:prstDash val="solid"/>
            <a:tailEnd type="arrow"/>
          </a:ln>
          <a:effectLst/>
        </p:spPr>
      </p:cxnSp>
    </p:spTree>
    <p:extLst>
      <p:ext uri="{BB962C8B-B14F-4D97-AF65-F5344CB8AC3E}">
        <p14:creationId xmlns:p14="http://schemas.microsoft.com/office/powerpoint/2010/main" val="299703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73162"/>
          </a:xfrm>
        </p:spPr>
        <p:txBody>
          <a:bodyPr>
            <a:normAutofit/>
          </a:bodyPr>
          <a:lstStyle/>
          <a:p>
            <a:r>
              <a:rPr lang="en-US" sz="3200" dirty="0"/>
              <a:t>Total School Arrests Pre &amp; Post School-Justice Collaborative Agreement</a:t>
            </a:r>
          </a:p>
        </p:txBody>
      </p:sp>
      <p:graphicFrame>
        <p:nvGraphicFramePr>
          <p:cNvPr id="4" name="Content Placeholder 3"/>
          <p:cNvGraphicFramePr>
            <a:graphicFrameLocks noGrp="1"/>
          </p:cNvGraphicFramePr>
          <p:nvPr>
            <p:ph idx="1"/>
            <p:extLst/>
          </p:nvPr>
        </p:nvGraphicFramePr>
        <p:xfrm>
          <a:off x="1119389" y="1447800"/>
          <a:ext cx="10545389" cy="505185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19389" y="3658329"/>
            <a:ext cx="1295400" cy="923330"/>
          </a:xfrm>
          <a:prstGeom prst="rect">
            <a:avLst/>
          </a:prstGeom>
          <a:noFill/>
        </p:spPr>
        <p:txBody>
          <a:bodyPr wrap="square" rtlCol="0">
            <a:spAutoFit/>
          </a:bodyPr>
          <a:lstStyle/>
          <a:p>
            <a:r>
              <a:rPr lang="en-US" dirty="0">
                <a:solidFill>
                  <a:prstClr val="black"/>
                </a:solidFill>
              </a:rPr>
              <a:t>SRO Program Begins</a:t>
            </a:r>
          </a:p>
        </p:txBody>
      </p:sp>
      <p:cxnSp>
        <p:nvCxnSpPr>
          <p:cNvPr id="7" name="Straight Arrow Connector 6"/>
          <p:cNvCxnSpPr/>
          <p:nvPr/>
        </p:nvCxnSpPr>
        <p:spPr>
          <a:xfrm>
            <a:off x="1415487" y="4511580"/>
            <a:ext cx="0" cy="7620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168963" y="1688084"/>
            <a:ext cx="694332" cy="51141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463480" y="2898019"/>
            <a:ext cx="1392195" cy="830997"/>
          </a:xfrm>
          <a:prstGeom prst="rect">
            <a:avLst/>
          </a:prstGeom>
          <a:noFill/>
        </p:spPr>
        <p:txBody>
          <a:bodyPr wrap="square" rtlCol="0">
            <a:spAutoFit/>
          </a:bodyPr>
          <a:lstStyle/>
          <a:p>
            <a:pPr algn="ctr"/>
            <a:r>
              <a:rPr lang="en-US" sz="1200" b="1" dirty="0">
                <a:solidFill>
                  <a:prstClr val="black"/>
                </a:solidFill>
              </a:rPr>
              <a:t>SRO’s removed from middle schools due to budget cuts</a:t>
            </a:r>
          </a:p>
        </p:txBody>
      </p:sp>
      <p:cxnSp>
        <p:nvCxnSpPr>
          <p:cNvPr id="11" name="Straight Arrow Connector 10"/>
          <p:cNvCxnSpPr>
            <a:stCxn id="8" idx="2"/>
          </p:cNvCxnSpPr>
          <p:nvPr/>
        </p:nvCxnSpPr>
        <p:spPr>
          <a:xfrm>
            <a:off x="8159578" y="3729016"/>
            <a:ext cx="1" cy="27112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329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653904090"/>
              </p:ext>
            </p:extLst>
          </p:nvPr>
        </p:nvGraphicFramePr>
        <p:xfrm>
          <a:off x="230659" y="494270"/>
          <a:ext cx="11681255" cy="5972433"/>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p:cNvCxnSpPr/>
          <p:nvPr/>
        </p:nvCxnSpPr>
        <p:spPr>
          <a:xfrm flipV="1">
            <a:off x="1094704" y="2550695"/>
            <a:ext cx="9974349" cy="2381913"/>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58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597</Words>
  <Application>Microsoft Office PowerPoint</Application>
  <PresentationFormat>Widescreen</PresentationFormat>
  <Paragraphs>117</Paragraphs>
  <Slides>12</Slides>
  <Notes>0</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12</vt:i4>
      </vt:variant>
    </vt:vector>
  </HeadingPairs>
  <TitlesOfParts>
    <vt:vector size="23" baseType="lpstr">
      <vt:lpstr>Arial</vt:lpstr>
      <vt:lpstr>Calibri</vt:lpstr>
      <vt:lpstr>Calibri Light</vt:lpstr>
      <vt:lpstr>Cambria</vt:lpstr>
      <vt:lpstr>Times New Roman</vt:lpstr>
      <vt:lpstr>Office Theme</vt:lpstr>
      <vt:lpstr>Retrospect</vt:lpstr>
      <vt:lpstr>1_Retrospect</vt:lpstr>
      <vt:lpstr>19_Office Theme</vt:lpstr>
      <vt:lpstr>18_Office Theme</vt:lpstr>
      <vt:lpstr>Document</vt:lpstr>
      <vt:lpstr>School-Justice Partnership Model: Increasing School Climate by Reducing Court Involvement</vt:lpstr>
      <vt:lpstr>What is the School-Justice Partnership Model?: In a Nutshell</vt:lpstr>
      <vt:lpstr>PowerPoint Presentation</vt:lpstr>
      <vt:lpstr>Role Conflict Avoidance Decision-Tree</vt:lpstr>
      <vt:lpstr>Focus Act Response Matrix</vt:lpstr>
      <vt:lpstr>Graduated Response Decision Tree</vt:lpstr>
      <vt:lpstr>PowerPoint Presentation</vt:lpstr>
      <vt:lpstr>Total School Arrests Pre &amp; Post School-Justice Collaborative Agreement</vt:lpstr>
      <vt:lpstr>PowerPoint Presentation</vt:lpstr>
      <vt:lpstr>PowerPoint Presentation</vt:lpstr>
      <vt:lpstr>Juvenile Delinquent Arrests Decline 82%</vt:lpstr>
      <vt:lpstr>Clayton County Snapshot: Felonies Decline 64%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Teske</dc:creator>
  <cp:lastModifiedBy>Steven Teske</cp:lastModifiedBy>
  <cp:revision>4</cp:revision>
  <dcterms:created xsi:type="dcterms:W3CDTF">2019-04-14T19:09:51Z</dcterms:created>
  <dcterms:modified xsi:type="dcterms:W3CDTF">2019-04-14T19:36:14Z</dcterms:modified>
</cp:coreProperties>
</file>